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48" r:id="rId5"/>
  </p:sldMasterIdLst>
  <p:notesMasterIdLst>
    <p:notesMasterId r:id="rId25"/>
  </p:notesMasterIdLst>
  <p:sldIdLst>
    <p:sldId id="261" r:id="rId6"/>
    <p:sldId id="262" r:id="rId7"/>
    <p:sldId id="264" r:id="rId8"/>
    <p:sldId id="263" r:id="rId9"/>
    <p:sldId id="265" r:id="rId10"/>
    <p:sldId id="266" r:id="rId11"/>
    <p:sldId id="267" r:id="rId12"/>
    <p:sldId id="271" r:id="rId13"/>
    <p:sldId id="273" r:id="rId14"/>
    <p:sldId id="275" r:id="rId15"/>
    <p:sldId id="276" r:id="rId16"/>
    <p:sldId id="280" r:id="rId17"/>
    <p:sldId id="279" r:id="rId18"/>
    <p:sldId id="278" r:id="rId19"/>
    <p:sldId id="277" r:id="rId20"/>
    <p:sldId id="268" r:id="rId21"/>
    <p:sldId id="269" r:id="rId22"/>
    <p:sldId id="281" r:id="rId23"/>
    <p:sldId id="27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E6EB24-109D-BBBB-D5ED-F9BF7F29A3B2}" v="1368" dt="2023-09-19T13:23:54.036"/>
    <p1510:client id="{F2D33EFD-668D-1E1E-F164-7A20B090116B}" v="355" dt="2023-09-27T16:52:45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31"/>
  </p:normalViewPr>
  <p:slideViewPr>
    <p:cSldViewPr snapToGrid="0" snapToObjects="1">
      <p:cViewPr varScale="1">
        <p:scale>
          <a:sx n="121" d="100"/>
          <a:sy n="121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Little (PGR)" userId="a0714359-60c9-467e-a018-6ca6016d5e9e" providerId="ADAL" clId="{CB9A8C41-5E62-4DC8-9A8D-6A0D2D240632}"/>
    <pc:docChg chg="modSld">
      <pc:chgData name="Beth Little (PGR)" userId="a0714359-60c9-467e-a018-6ca6016d5e9e" providerId="ADAL" clId="{CB9A8C41-5E62-4DC8-9A8D-6A0D2D240632}" dt="2023-04-14T11:33:46.659" v="0" actId="1076"/>
      <pc:docMkLst>
        <pc:docMk/>
      </pc:docMkLst>
      <pc:sldChg chg="modSp mod">
        <pc:chgData name="Beth Little (PGR)" userId="a0714359-60c9-467e-a018-6ca6016d5e9e" providerId="ADAL" clId="{CB9A8C41-5E62-4DC8-9A8D-6A0D2D240632}" dt="2023-04-14T11:33:46.659" v="0" actId="1076"/>
        <pc:sldMkLst>
          <pc:docMk/>
          <pc:sldMk cId="3771093200" sldId="261"/>
        </pc:sldMkLst>
        <pc:picChg chg="mod">
          <ac:chgData name="Beth Little (PGR)" userId="a0714359-60c9-467e-a018-6ca6016d5e9e" providerId="ADAL" clId="{CB9A8C41-5E62-4DC8-9A8D-6A0D2D240632}" dt="2023-04-14T11:33:46.659" v="0" actId="1076"/>
          <ac:picMkLst>
            <pc:docMk/>
            <pc:sldMk cId="3771093200" sldId="261"/>
            <ac:picMk id="4" creationId="{8B313F5B-6D7A-F34A-B5F1-BEE9C1949179}"/>
          </ac:picMkLst>
        </pc:picChg>
      </pc:sldChg>
    </pc:docChg>
  </pc:docChgLst>
  <pc:docChgLst>
    <pc:chgData clId="Web-{0CE6EB24-109D-BBBB-D5ED-F9BF7F29A3B2}"/>
    <pc:docChg chg="modSld">
      <pc:chgData name="" userId="" providerId="" clId="Web-{0CE6EB24-109D-BBBB-D5ED-F9BF7F29A3B2}" dt="2023-09-19T13:03:03.617" v="0" actId="20577"/>
      <pc:docMkLst>
        <pc:docMk/>
      </pc:docMkLst>
      <pc:sldChg chg="modSp">
        <pc:chgData name="" userId="" providerId="" clId="Web-{0CE6EB24-109D-BBBB-D5ED-F9BF7F29A3B2}" dt="2023-09-19T13:03:03.617" v="0" actId="20577"/>
        <pc:sldMkLst>
          <pc:docMk/>
          <pc:sldMk cId="3442234811" sldId="269"/>
        </pc:sldMkLst>
        <pc:spChg chg="mod">
          <ac:chgData name="" userId="" providerId="" clId="Web-{0CE6EB24-109D-BBBB-D5ED-F9BF7F29A3B2}" dt="2023-09-19T13:03:03.617" v="0" actId="20577"/>
          <ac:spMkLst>
            <pc:docMk/>
            <pc:sldMk cId="3442234811" sldId="269"/>
            <ac:spMk id="3" creationId="{91519E54-D60C-ABB9-F5F2-2D1603ACABB4}"/>
          </ac:spMkLst>
        </pc:spChg>
      </pc:sldChg>
    </pc:docChg>
  </pc:docChgLst>
  <pc:docChgLst>
    <pc:chgData name="Beth Little" userId="S::nbl38@newcastle.ac.uk::a8414d59-660d-402c-b6cd-7a08b7dd8729" providerId="AD" clId="Web-{F2D33EFD-668D-1E1E-F164-7A20B090116B}"/>
    <pc:docChg chg="addSld delSld modSld">
      <pc:chgData name="Beth Little" userId="S::nbl38@newcastle.ac.uk::a8414d59-660d-402c-b6cd-7a08b7dd8729" providerId="AD" clId="Web-{F2D33EFD-668D-1E1E-F164-7A20B090116B}" dt="2023-09-27T16:52:45.453" v="437" actId="20577"/>
      <pc:docMkLst>
        <pc:docMk/>
      </pc:docMkLst>
      <pc:sldChg chg="modSp">
        <pc:chgData name="Beth Little" userId="S::nbl38@newcastle.ac.uk::a8414d59-660d-402c-b6cd-7a08b7dd8729" providerId="AD" clId="Web-{F2D33EFD-668D-1E1E-F164-7A20B090116B}" dt="2023-09-27T16:21:37.079" v="15" actId="20577"/>
        <pc:sldMkLst>
          <pc:docMk/>
          <pc:sldMk cId="2513014529" sldId="262"/>
        </pc:sldMkLst>
        <pc:spChg chg="mod">
          <ac:chgData name="Beth Little" userId="S::nbl38@newcastle.ac.uk::a8414d59-660d-402c-b6cd-7a08b7dd8729" providerId="AD" clId="Web-{F2D33EFD-668D-1E1E-F164-7A20B090116B}" dt="2023-09-27T16:21:37.079" v="15" actId="20577"/>
          <ac:spMkLst>
            <pc:docMk/>
            <pc:sldMk cId="2513014529" sldId="262"/>
            <ac:spMk id="3" creationId="{31174A1B-2EDA-9B4E-AB13-C532F64B99CB}"/>
          </ac:spMkLst>
        </pc:spChg>
      </pc:sldChg>
      <pc:sldChg chg="modSp">
        <pc:chgData name="Beth Little" userId="S::nbl38@newcastle.ac.uk::a8414d59-660d-402c-b6cd-7a08b7dd8729" providerId="AD" clId="Web-{F2D33EFD-668D-1E1E-F164-7A20B090116B}" dt="2023-09-27T16:21:45.032" v="17" actId="20577"/>
        <pc:sldMkLst>
          <pc:docMk/>
          <pc:sldMk cId="1910175771" sldId="265"/>
        </pc:sldMkLst>
        <pc:spChg chg="mod">
          <ac:chgData name="Beth Little" userId="S::nbl38@newcastle.ac.uk::a8414d59-660d-402c-b6cd-7a08b7dd8729" providerId="AD" clId="Web-{F2D33EFD-668D-1E1E-F164-7A20B090116B}" dt="2023-09-27T16:21:45.032" v="17" actId="20577"/>
          <ac:spMkLst>
            <pc:docMk/>
            <pc:sldMk cId="1910175771" sldId="265"/>
            <ac:spMk id="3" creationId="{C8065747-BE9C-365F-08F2-3DD442C7F87E}"/>
          </ac:spMkLst>
        </pc:spChg>
      </pc:sldChg>
      <pc:sldChg chg="modSp">
        <pc:chgData name="Beth Little" userId="S::nbl38@newcastle.ac.uk::a8414d59-660d-402c-b6cd-7a08b7dd8729" providerId="AD" clId="Web-{F2D33EFD-668D-1E1E-F164-7A20B090116B}" dt="2023-09-27T16:23:59.849" v="118" actId="20577"/>
        <pc:sldMkLst>
          <pc:docMk/>
          <pc:sldMk cId="3442234811" sldId="269"/>
        </pc:sldMkLst>
        <pc:spChg chg="mod">
          <ac:chgData name="Beth Little" userId="S::nbl38@newcastle.ac.uk::a8414d59-660d-402c-b6cd-7a08b7dd8729" providerId="AD" clId="Web-{F2D33EFD-668D-1E1E-F164-7A20B090116B}" dt="2023-09-27T16:23:59.849" v="118" actId="20577"/>
          <ac:spMkLst>
            <pc:docMk/>
            <pc:sldMk cId="3442234811" sldId="269"/>
            <ac:spMk id="2" creationId="{CDB9B688-0E47-33B3-E303-18F4C3EC0858}"/>
          </ac:spMkLst>
        </pc:spChg>
        <pc:spChg chg="mod">
          <ac:chgData name="Beth Little" userId="S::nbl38@newcastle.ac.uk::a8414d59-660d-402c-b6cd-7a08b7dd8729" providerId="AD" clId="Web-{F2D33EFD-668D-1E1E-F164-7A20B090116B}" dt="2023-09-27T16:23:55.661" v="115" actId="20577"/>
          <ac:spMkLst>
            <pc:docMk/>
            <pc:sldMk cId="3442234811" sldId="269"/>
            <ac:spMk id="3" creationId="{91519E54-D60C-ABB9-F5F2-2D1603ACABB4}"/>
          </ac:spMkLst>
        </pc:spChg>
      </pc:sldChg>
      <pc:sldChg chg="del">
        <pc:chgData name="Beth Little" userId="S::nbl38@newcastle.ac.uk::a8414d59-660d-402c-b6cd-7a08b7dd8729" providerId="AD" clId="Web-{F2D33EFD-668D-1E1E-F164-7A20B090116B}" dt="2023-09-27T16:24:05.146" v="119"/>
        <pc:sldMkLst>
          <pc:docMk/>
          <pc:sldMk cId="845854646" sldId="281"/>
        </pc:sldMkLst>
      </pc:sldChg>
      <pc:sldChg chg="modSp new modNotes">
        <pc:chgData name="Beth Little" userId="S::nbl38@newcastle.ac.uk::a8414d59-660d-402c-b6cd-7a08b7dd8729" providerId="AD" clId="Web-{F2D33EFD-668D-1E1E-F164-7A20B090116B}" dt="2023-09-27T16:52:45.453" v="437" actId="20577"/>
        <pc:sldMkLst>
          <pc:docMk/>
          <pc:sldMk cId="3260828197" sldId="281"/>
        </pc:sldMkLst>
        <pc:spChg chg="mod">
          <ac:chgData name="Beth Little" userId="S::nbl38@newcastle.ac.uk::a8414d59-660d-402c-b6cd-7a08b7dd8729" providerId="AD" clId="Web-{F2D33EFD-668D-1E1E-F164-7A20B090116B}" dt="2023-09-27T16:31:13.332" v="133" actId="20577"/>
          <ac:spMkLst>
            <pc:docMk/>
            <pc:sldMk cId="3260828197" sldId="281"/>
            <ac:spMk id="2" creationId="{E10DC20A-1008-02D1-B9F0-AAB9C08D42E3}"/>
          </ac:spMkLst>
        </pc:spChg>
        <pc:spChg chg="mod">
          <ac:chgData name="Beth Little" userId="S::nbl38@newcastle.ac.uk::a8414d59-660d-402c-b6cd-7a08b7dd8729" providerId="AD" clId="Web-{F2D33EFD-668D-1E1E-F164-7A20B090116B}" dt="2023-09-27T16:52:45.453" v="437" actId="20577"/>
          <ac:spMkLst>
            <pc:docMk/>
            <pc:sldMk cId="3260828197" sldId="281"/>
            <ac:spMk id="3" creationId="{A94AAE8A-C5C6-8BD1-F2FB-B62876991CDF}"/>
          </ac:spMkLst>
        </pc:spChg>
      </pc:sldChg>
    </pc:docChg>
  </pc:docChgLst>
  <pc:docChgLst>
    <pc:chgData name="Beth Little" userId="S::nbl38@newcastle.ac.uk::a8414d59-660d-402c-b6cd-7a08b7dd8729" providerId="AD" clId="Web-{0CE6EB24-109D-BBBB-D5ED-F9BF7F29A3B2}"/>
    <pc:docChg chg="addSld delSld modSld sldOrd addMainMaster modMainMaster">
      <pc:chgData name="Beth Little" userId="S::nbl38@newcastle.ac.uk::a8414d59-660d-402c-b6cd-7a08b7dd8729" providerId="AD" clId="Web-{0CE6EB24-109D-BBBB-D5ED-F9BF7F29A3B2}" dt="2023-09-19T13:23:54.036" v="1427"/>
      <pc:docMkLst>
        <pc:docMk/>
      </pc:docMkLst>
      <pc:sldChg chg="addSp delSp modSp">
        <pc:chgData name="Beth Little" userId="S::nbl38@newcastle.ac.uk::a8414d59-660d-402c-b6cd-7a08b7dd8729" providerId="AD" clId="Web-{0CE6EB24-109D-BBBB-D5ED-F9BF7F29A3B2}" dt="2023-09-19T12:38:49.818" v="1244"/>
        <pc:sldMkLst>
          <pc:docMk/>
          <pc:sldMk cId="3771093200" sldId="261"/>
        </pc:sldMkLst>
        <pc:spChg chg="mod">
          <ac:chgData name="Beth Little" userId="S::nbl38@newcastle.ac.uk::a8414d59-660d-402c-b6cd-7a08b7dd8729" providerId="AD" clId="Web-{0CE6EB24-109D-BBBB-D5ED-F9BF7F29A3B2}" dt="2023-09-19T11:59:42.768" v="40" actId="1076"/>
          <ac:spMkLst>
            <pc:docMk/>
            <pc:sldMk cId="3771093200" sldId="261"/>
            <ac:spMk id="2" creationId="{087E99FA-9C8D-134C-A990-095A6EF3FE2A}"/>
          </ac:spMkLst>
        </pc:spChg>
        <pc:spChg chg="mod">
          <ac:chgData name="Beth Little" userId="S::nbl38@newcastle.ac.uk::a8414d59-660d-402c-b6cd-7a08b7dd8729" providerId="AD" clId="Web-{0CE6EB24-109D-BBBB-D5ED-F9BF7F29A3B2}" dt="2023-09-19T11:59:10.126" v="27" actId="1076"/>
          <ac:spMkLst>
            <pc:docMk/>
            <pc:sldMk cId="3771093200" sldId="261"/>
            <ac:spMk id="3" creationId="{795097A1-FFBC-1740-B242-525619115A7D}"/>
          </ac:spMkLst>
        </pc:spChg>
        <pc:spChg chg="del mod">
          <ac:chgData name="Beth Little" userId="S::nbl38@newcastle.ac.uk::a8414d59-660d-402c-b6cd-7a08b7dd8729" providerId="AD" clId="Web-{0CE6EB24-109D-BBBB-D5ED-F9BF7F29A3B2}" dt="2023-09-19T11:59:21.627" v="32"/>
          <ac:spMkLst>
            <pc:docMk/>
            <pc:sldMk cId="3771093200" sldId="261"/>
            <ac:spMk id="6" creationId="{3865A805-6DCF-0949-B33E-4661F1A758BE}"/>
          </ac:spMkLst>
        </pc:spChg>
        <pc:spChg chg="add del mod">
          <ac:chgData name="Beth Little" userId="S::nbl38@newcastle.ac.uk::a8414d59-660d-402c-b6cd-7a08b7dd8729" providerId="AD" clId="Web-{0CE6EB24-109D-BBBB-D5ED-F9BF7F29A3B2}" dt="2023-09-19T12:38:49.818" v="1244"/>
          <ac:spMkLst>
            <pc:docMk/>
            <pc:sldMk cId="3771093200" sldId="261"/>
            <ac:spMk id="7" creationId="{2C07A8B7-CF9C-6C45-A488-7B9E2C7BBEDC}"/>
          </ac:spMkLst>
        </pc:spChg>
      </pc:sldChg>
      <pc:sldChg chg="addSp delSp modSp addAnim">
        <pc:chgData name="Beth Little" userId="S::nbl38@newcastle.ac.uk::a8414d59-660d-402c-b6cd-7a08b7dd8729" providerId="AD" clId="Web-{0CE6EB24-109D-BBBB-D5ED-F9BF7F29A3B2}" dt="2023-09-19T13:04:43.150" v="1332"/>
        <pc:sldMkLst>
          <pc:docMk/>
          <pc:sldMk cId="2513014529" sldId="262"/>
        </pc:sldMkLst>
        <pc:spChg chg="mod">
          <ac:chgData name="Beth Little" userId="S::nbl38@newcastle.ac.uk::a8414d59-660d-402c-b6cd-7a08b7dd8729" providerId="AD" clId="Web-{0CE6EB24-109D-BBBB-D5ED-F9BF7F29A3B2}" dt="2023-09-19T12:03:26.632" v="147" actId="20577"/>
          <ac:spMkLst>
            <pc:docMk/>
            <pc:sldMk cId="2513014529" sldId="262"/>
            <ac:spMk id="3" creationId="{31174A1B-2EDA-9B4E-AB13-C532F64B99CB}"/>
          </ac:spMkLst>
        </pc:spChg>
        <pc:spChg chg="add del mod">
          <ac:chgData name="Beth Little" userId="S::nbl38@newcastle.ac.uk::a8414d59-660d-402c-b6cd-7a08b7dd8729" providerId="AD" clId="Web-{0CE6EB24-109D-BBBB-D5ED-F9BF7F29A3B2}" dt="2023-09-19T13:04:39.635" v="1330"/>
          <ac:spMkLst>
            <pc:docMk/>
            <pc:sldMk cId="2513014529" sldId="262"/>
            <ac:spMk id="4" creationId="{D800333B-6CCC-142C-7EE0-1EF0882DE517}"/>
          </ac:spMkLst>
        </pc:spChg>
        <pc:spChg chg="add">
          <ac:chgData name="Beth Little" userId="S::nbl38@newcastle.ac.uk::a8414d59-660d-402c-b6cd-7a08b7dd8729" providerId="AD" clId="Web-{0CE6EB24-109D-BBBB-D5ED-F9BF7F29A3B2}" dt="2023-09-19T13:04:40.275" v="1331"/>
          <ac:spMkLst>
            <pc:docMk/>
            <pc:sldMk cId="2513014529" sldId="262"/>
            <ac:spMk id="6" creationId="{31F2AE5C-B82E-7166-3B0E-87E9D29210AC}"/>
          </ac:spMkLst>
        </pc:spChg>
      </pc:sldChg>
      <pc:sldChg chg="addSp delSp modSp new mod ord setBg">
        <pc:chgData name="Beth Little" userId="S::nbl38@newcastle.ac.uk::a8414d59-660d-402c-b6cd-7a08b7dd8729" providerId="AD" clId="Web-{0CE6EB24-109D-BBBB-D5ED-F9BF7F29A3B2}" dt="2023-09-19T13:04:34.291" v="1327"/>
        <pc:sldMkLst>
          <pc:docMk/>
          <pc:sldMk cId="2118496642" sldId="263"/>
        </pc:sldMkLst>
        <pc:spChg chg="mod">
          <ac:chgData name="Beth Little" userId="S::nbl38@newcastle.ac.uk::a8414d59-660d-402c-b6cd-7a08b7dd8729" providerId="AD" clId="Web-{0CE6EB24-109D-BBBB-D5ED-F9BF7F29A3B2}" dt="2023-09-19T12:20:57.826" v="699" actId="14100"/>
          <ac:spMkLst>
            <pc:docMk/>
            <pc:sldMk cId="2118496642" sldId="263"/>
            <ac:spMk id="2" creationId="{A6CCE944-EE97-BA3C-B875-ACF27EFAF738}"/>
          </ac:spMkLst>
        </pc:spChg>
        <pc:spChg chg="add del mod">
          <ac:chgData name="Beth Little" userId="S::nbl38@newcastle.ac.uk::a8414d59-660d-402c-b6cd-7a08b7dd8729" providerId="AD" clId="Web-{0CE6EB24-109D-BBBB-D5ED-F9BF7F29A3B2}" dt="2023-09-19T12:11:33.205" v="408"/>
          <ac:spMkLst>
            <pc:docMk/>
            <pc:sldMk cId="2118496642" sldId="263"/>
            <ac:spMk id="3" creationId="{FED7FB5A-AD9E-3141-EAF8-E0FFA2177E0F}"/>
          </ac:spMkLst>
        </pc:spChg>
        <pc:spChg chg="add">
          <ac:chgData name="Beth Little" userId="S::nbl38@newcastle.ac.uk::a8414d59-660d-402c-b6cd-7a08b7dd8729" providerId="AD" clId="Web-{0CE6EB24-109D-BBBB-D5ED-F9BF7F29A3B2}" dt="2023-09-19T13:04:34.291" v="1327"/>
          <ac:spMkLst>
            <pc:docMk/>
            <pc:sldMk cId="2118496642" sldId="263"/>
            <ac:spMk id="5" creationId="{0C66F206-09E8-8A56-5346-B9E9A1C1E105}"/>
          </ac:spMkLst>
        </pc:spChg>
        <pc:spChg chg="add mod">
          <ac:chgData name="Beth Little" userId="S::nbl38@newcastle.ac.uk::a8414d59-660d-402c-b6cd-7a08b7dd8729" providerId="AD" clId="Web-{0CE6EB24-109D-BBBB-D5ED-F9BF7F29A3B2}" dt="2023-09-19T12:21:07.608" v="712" actId="14100"/>
          <ac:spMkLst>
            <pc:docMk/>
            <pc:sldMk cId="2118496642" sldId="263"/>
            <ac:spMk id="8" creationId="{FED7FB5A-AD9E-3141-EAF8-E0FFA2177E0F}"/>
          </ac:spMkLst>
        </pc:spChg>
        <pc:spChg chg="add">
          <ac:chgData name="Beth Little" userId="S::nbl38@newcastle.ac.uk::a8414d59-660d-402c-b6cd-7a08b7dd8729" providerId="AD" clId="Web-{0CE6EB24-109D-BBBB-D5ED-F9BF7F29A3B2}" dt="2023-09-19T12:11:33.205" v="408"/>
          <ac:spMkLst>
            <pc:docMk/>
            <pc:sldMk cId="2118496642" sldId="263"/>
            <ac:spMk id="9" creationId="{F13C74B1-5B17-4795-BED0-7140497B445A}"/>
          </ac:spMkLst>
        </pc:spChg>
        <pc:spChg chg="add">
          <ac:chgData name="Beth Little" userId="S::nbl38@newcastle.ac.uk::a8414d59-660d-402c-b6cd-7a08b7dd8729" providerId="AD" clId="Web-{0CE6EB24-109D-BBBB-D5ED-F9BF7F29A3B2}" dt="2023-09-19T12:11:33.205" v="408"/>
          <ac:spMkLst>
            <pc:docMk/>
            <pc:sldMk cId="2118496642" sldId="263"/>
            <ac:spMk id="11" creationId="{D4974D33-8DC5-464E-8C6D-BE58F0669C17}"/>
          </ac:spMkLst>
        </pc:spChg>
        <pc:spChg chg="add del">
          <ac:chgData name="Beth Little" userId="S::nbl38@newcastle.ac.uk::a8414d59-660d-402c-b6cd-7a08b7dd8729" providerId="AD" clId="Web-{0CE6EB24-109D-BBBB-D5ED-F9BF7F29A3B2}" dt="2023-09-19T13:04:33.509" v="1326"/>
          <ac:spMkLst>
            <pc:docMk/>
            <pc:sldMk cId="2118496642" sldId="263"/>
            <ac:spMk id="14" creationId="{6137BB09-F351-6992-C4AF-A8A51D97B35E}"/>
          </ac:spMkLst>
        </pc:spChg>
        <pc:graphicFrameChg chg="add del">
          <ac:chgData name="Beth Little" userId="S::nbl38@newcastle.ac.uk::a8414d59-660d-402c-b6cd-7a08b7dd8729" providerId="AD" clId="Web-{0CE6EB24-109D-BBBB-D5ED-F9BF7F29A3B2}" dt="2023-09-19T12:11:33.189" v="407"/>
          <ac:graphicFrameMkLst>
            <pc:docMk/>
            <pc:sldMk cId="2118496642" sldId="263"/>
            <ac:graphicFrameMk id="6" creationId="{CD86C934-EB53-9007-97A8-8A6ABD58C823}"/>
          </ac:graphicFrameMkLst>
        </pc:graphicFrameChg>
        <pc:picChg chg="add mod">
          <ac:chgData name="Beth Little" userId="S::nbl38@newcastle.ac.uk::a8414d59-660d-402c-b6cd-7a08b7dd8729" providerId="AD" clId="Web-{0CE6EB24-109D-BBBB-D5ED-F9BF7F29A3B2}" dt="2023-09-19T12:21:05.998" v="711" actId="14100"/>
          <ac:picMkLst>
            <pc:docMk/>
            <pc:sldMk cId="2118496642" sldId="263"/>
            <ac:picMk id="4" creationId="{F8D98A07-809C-012B-391B-39050CB31E7A}"/>
          </ac:picMkLst>
        </pc:picChg>
      </pc:sldChg>
      <pc:sldChg chg="addSp delSp modSp new mod setBg">
        <pc:chgData name="Beth Little" userId="S::nbl38@newcastle.ac.uk::a8414d59-660d-402c-b6cd-7a08b7dd8729" providerId="AD" clId="Web-{0CE6EB24-109D-BBBB-D5ED-F9BF7F29A3B2}" dt="2023-09-19T13:05:10.792" v="1338" actId="14100"/>
        <pc:sldMkLst>
          <pc:docMk/>
          <pc:sldMk cId="2776293027" sldId="264"/>
        </pc:sldMkLst>
        <pc:spChg chg="mod">
          <ac:chgData name="Beth Little" userId="S::nbl38@newcastle.ac.uk::a8414d59-660d-402c-b6cd-7a08b7dd8729" providerId="AD" clId="Web-{0CE6EB24-109D-BBBB-D5ED-F9BF7F29A3B2}" dt="2023-09-19T12:12:11.143" v="418" actId="14100"/>
          <ac:spMkLst>
            <pc:docMk/>
            <pc:sldMk cId="2776293027" sldId="264"/>
            <ac:spMk id="2" creationId="{26B3661A-C914-7F6A-F3E6-6067F5EBF311}"/>
          </ac:spMkLst>
        </pc:spChg>
        <pc:spChg chg="add del mod">
          <ac:chgData name="Beth Little" userId="S::nbl38@newcastle.ac.uk::a8414d59-660d-402c-b6cd-7a08b7dd8729" providerId="AD" clId="Web-{0CE6EB24-109D-BBBB-D5ED-F9BF7F29A3B2}" dt="2023-09-19T12:11:57.034" v="415"/>
          <ac:spMkLst>
            <pc:docMk/>
            <pc:sldMk cId="2776293027" sldId="264"/>
            <ac:spMk id="3" creationId="{79C718F5-52B1-EDEE-3CB4-B81B0A74C9C4}"/>
          </ac:spMkLst>
        </pc:spChg>
        <pc:spChg chg="add">
          <ac:chgData name="Beth Little" userId="S::nbl38@newcastle.ac.uk::a8414d59-660d-402c-b6cd-7a08b7dd8729" providerId="AD" clId="Web-{0CE6EB24-109D-BBBB-D5ED-F9BF7F29A3B2}" dt="2023-09-19T13:04:37.213" v="1329"/>
          <ac:spMkLst>
            <pc:docMk/>
            <pc:sldMk cId="2776293027" sldId="264"/>
            <ac:spMk id="4" creationId="{3021CDA7-6442-33DC-234C-781C57B95BA2}"/>
          </ac:spMkLst>
        </pc:spChg>
        <pc:spChg chg="add del">
          <ac:chgData name="Beth Little" userId="S::nbl38@newcastle.ac.uk::a8414d59-660d-402c-b6cd-7a08b7dd8729" providerId="AD" clId="Web-{0CE6EB24-109D-BBBB-D5ED-F9BF7F29A3B2}" dt="2023-09-19T12:11:57.018" v="414"/>
          <ac:spMkLst>
            <pc:docMk/>
            <pc:sldMk cId="2776293027" sldId="264"/>
            <ac:spMk id="8" creationId="{18873D23-2DCF-4B31-A009-95721C06E8E1}"/>
          </ac:spMkLst>
        </pc:spChg>
        <pc:spChg chg="add del">
          <ac:chgData name="Beth Little" userId="S::nbl38@newcastle.ac.uk::a8414d59-660d-402c-b6cd-7a08b7dd8729" providerId="AD" clId="Web-{0CE6EB24-109D-BBBB-D5ED-F9BF7F29A3B2}" dt="2023-09-19T12:11:44.658" v="410"/>
          <ac:spMkLst>
            <pc:docMk/>
            <pc:sldMk cId="2776293027" sldId="264"/>
            <ac:spMk id="9" creationId="{9F7D5CDA-D291-4307-BF55-1381FED29634}"/>
          </ac:spMkLst>
        </pc:spChg>
        <pc:spChg chg="add del">
          <ac:chgData name="Beth Little" userId="S::nbl38@newcastle.ac.uk::a8414d59-660d-402c-b6cd-7a08b7dd8729" providerId="AD" clId="Web-{0CE6EB24-109D-BBBB-D5ED-F9BF7F29A3B2}" dt="2023-09-19T12:11:57.018" v="414"/>
          <ac:spMkLst>
            <pc:docMk/>
            <pc:sldMk cId="2776293027" sldId="264"/>
            <ac:spMk id="10" creationId="{C13EF075-D4EF-4929-ADBC-91B27DA19955}"/>
          </ac:spMkLst>
        </pc:spChg>
        <pc:spChg chg="add del">
          <ac:chgData name="Beth Little" userId="S::nbl38@newcastle.ac.uk::a8414d59-660d-402c-b6cd-7a08b7dd8729" providerId="AD" clId="Web-{0CE6EB24-109D-BBBB-D5ED-F9BF7F29A3B2}" dt="2023-09-19T12:11:47.846" v="412"/>
          <ac:spMkLst>
            <pc:docMk/>
            <pc:sldMk cId="2776293027" sldId="264"/>
            <ac:spMk id="11" creationId="{DB5B423A-57CC-4C58-AA26-8E2E862B03A0}"/>
          </ac:spMkLst>
        </pc:spChg>
        <pc:spChg chg="add del">
          <ac:chgData name="Beth Little" userId="S::nbl38@newcastle.ac.uk::a8414d59-660d-402c-b6cd-7a08b7dd8729" providerId="AD" clId="Web-{0CE6EB24-109D-BBBB-D5ED-F9BF7F29A3B2}" dt="2023-09-19T12:11:47.846" v="412"/>
          <ac:spMkLst>
            <pc:docMk/>
            <pc:sldMk cId="2776293027" sldId="264"/>
            <ac:spMk id="12" creationId="{C05CBC3C-2E5A-4839-8B9B-2E5A6ADF0F58}"/>
          </ac:spMkLst>
        </pc:spChg>
        <pc:spChg chg="add del">
          <ac:chgData name="Beth Little" userId="S::nbl38@newcastle.ac.uk::a8414d59-660d-402c-b6cd-7a08b7dd8729" providerId="AD" clId="Web-{0CE6EB24-109D-BBBB-D5ED-F9BF7F29A3B2}" dt="2023-09-19T12:11:57.018" v="414"/>
          <ac:spMkLst>
            <pc:docMk/>
            <pc:sldMk cId="2776293027" sldId="264"/>
            <ac:spMk id="19" creationId="{79C718F5-52B1-EDEE-3CB4-B81B0A74C9C4}"/>
          </ac:spMkLst>
        </pc:spChg>
        <pc:spChg chg="add">
          <ac:chgData name="Beth Little" userId="S::nbl38@newcastle.ac.uk::a8414d59-660d-402c-b6cd-7a08b7dd8729" providerId="AD" clId="Web-{0CE6EB24-109D-BBBB-D5ED-F9BF7F29A3B2}" dt="2023-09-19T12:11:57.034" v="415"/>
          <ac:spMkLst>
            <pc:docMk/>
            <pc:sldMk cId="2776293027" sldId="264"/>
            <ac:spMk id="21" creationId="{9F7D5CDA-D291-4307-BF55-1381FED29634}"/>
          </ac:spMkLst>
        </pc:spChg>
        <pc:spChg chg="add mod">
          <ac:chgData name="Beth Little" userId="S::nbl38@newcastle.ac.uk::a8414d59-660d-402c-b6cd-7a08b7dd8729" providerId="AD" clId="Web-{0CE6EB24-109D-BBBB-D5ED-F9BF7F29A3B2}" dt="2023-09-19T13:05:10.792" v="1338" actId="14100"/>
          <ac:spMkLst>
            <pc:docMk/>
            <pc:sldMk cId="2776293027" sldId="264"/>
            <ac:spMk id="22" creationId="{79C718F5-52B1-EDEE-3CB4-B81B0A74C9C4}"/>
          </ac:spMkLst>
        </pc:spChg>
        <pc:spChg chg="add del">
          <ac:chgData name="Beth Little" userId="S::nbl38@newcastle.ac.uk::a8414d59-660d-402c-b6cd-7a08b7dd8729" providerId="AD" clId="Web-{0CE6EB24-109D-BBBB-D5ED-F9BF7F29A3B2}" dt="2023-09-19T12:39:00.381" v="1248"/>
          <ac:spMkLst>
            <pc:docMk/>
            <pc:sldMk cId="2776293027" sldId="264"/>
            <ac:spMk id="27" creationId="{D800333B-6CCC-142C-7EE0-1EF0882DE517}"/>
          </ac:spMkLst>
        </pc:spChg>
        <pc:spChg chg="add del">
          <ac:chgData name="Beth Little" userId="S::nbl38@newcastle.ac.uk::a8414d59-660d-402c-b6cd-7a08b7dd8729" providerId="AD" clId="Web-{0CE6EB24-109D-BBBB-D5ED-F9BF7F29A3B2}" dt="2023-09-19T13:04:36.588" v="1328"/>
          <ac:spMkLst>
            <pc:docMk/>
            <pc:sldMk cId="2776293027" sldId="264"/>
            <ac:spMk id="29" creationId="{C36A02D9-A18D-2B03-A643-8AD6194F9568}"/>
          </ac:spMkLst>
        </pc:spChg>
        <pc:grpChg chg="add del">
          <ac:chgData name="Beth Little" userId="S::nbl38@newcastle.ac.uk::a8414d59-660d-402c-b6cd-7a08b7dd8729" providerId="AD" clId="Web-{0CE6EB24-109D-BBBB-D5ED-F9BF7F29A3B2}" dt="2023-09-19T12:11:57.018" v="414"/>
          <ac:grpSpMkLst>
            <pc:docMk/>
            <pc:sldMk cId="2776293027" sldId="264"/>
            <ac:grpSpMk id="17" creationId="{DAA26DFA-AAB2-4973-9C17-16D587C7B198}"/>
          </ac:grpSpMkLst>
        </pc:grpChg>
        <pc:graphicFrameChg chg="add del">
          <ac:chgData name="Beth Little" userId="S::nbl38@newcastle.ac.uk::a8414d59-660d-402c-b6cd-7a08b7dd8729" providerId="AD" clId="Web-{0CE6EB24-109D-BBBB-D5ED-F9BF7F29A3B2}" dt="2023-09-19T12:11:47.846" v="412"/>
          <ac:graphicFrameMkLst>
            <pc:docMk/>
            <pc:sldMk cId="2776293027" sldId="264"/>
            <ac:graphicFrameMk id="13" creationId="{9FE41F3A-EF28-E9CA-BD56-CBF4A0039624}"/>
          </ac:graphicFrameMkLst>
        </pc:graphicFrameChg>
        <pc:picChg chg="add del">
          <ac:chgData name="Beth Little" userId="S::nbl38@newcastle.ac.uk::a8414d59-660d-402c-b6cd-7a08b7dd8729" providerId="AD" clId="Web-{0CE6EB24-109D-BBBB-D5ED-F9BF7F29A3B2}" dt="2023-09-19T12:11:44.658" v="410"/>
          <ac:picMkLst>
            <pc:docMk/>
            <pc:sldMk cId="2776293027" sldId="264"/>
            <ac:picMk id="5" creationId="{E06D36A0-F255-1484-96AC-71F5013FDE28}"/>
          </ac:picMkLst>
        </pc:picChg>
        <pc:picChg chg="add mod">
          <ac:chgData name="Beth Little" userId="S::nbl38@newcastle.ac.uk::a8414d59-660d-402c-b6cd-7a08b7dd8729" providerId="AD" clId="Web-{0CE6EB24-109D-BBBB-D5ED-F9BF7F29A3B2}" dt="2023-09-19T13:04:50.541" v="1333" actId="14100"/>
          <ac:picMkLst>
            <pc:docMk/>
            <pc:sldMk cId="2776293027" sldId="264"/>
            <ac:picMk id="23" creationId="{E06D36A0-F255-1484-96AC-71F5013FDE28}"/>
          </ac:picMkLst>
        </pc:picChg>
      </pc:sldChg>
      <pc:sldChg chg="addSp delSp modSp new ord modNotes">
        <pc:chgData name="Beth Little" userId="S::nbl38@newcastle.ac.uk::a8414d59-660d-402c-b6cd-7a08b7dd8729" providerId="AD" clId="Web-{0CE6EB24-109D-BBBB-D5ED-F9BF7F29A3B2}" dt="2023-09-19T13:04:28.213" v="1322"/>
        <pc:sldMkLst>
          <pc:docMk/>
          <pc:sldMk cId="1910175771" sldId="265"/>
        </pc:sldMkLst>
        <pc:spChg chg="mod">
          <ac:chgData name="Beth Little" userId="S::nbl38@newcastle.ac.uk::a8414d59-660d-402c-b6cd-7a08b7dd8729" providerId="AD" clId="Web-{0CE6EB24-109D-BBBB-D5ED-F9BF7F29A3B2}" dt="2023-09-19T12:12:30.066" v="429" actId="20577"/>
          <ac:spMkLst>
            <pc:docMk/>
            <pc:sldMk cId="1910175771" sldId="265"/>
            <ac:spMk id="2" creationId="{E18B70DF-26DA-6A09-6851-0AD98BA230ED}"/>
          </ac:spMkLst>
        </pc:spChg>
        <pc:spChg chg="mod">
          <ac:chgData name="Beth Little" userId="S::nbl38@newcastle.ac.uk::a8414d59-660d-402c-b6cd-7a08b7dd8729" providerId="AD" clId="Web-{0CE6EB24-109D-BBBB-D5ED-F9BF7F29A3B2}" dt="2023-09-19T12:27:00.240" v="1087" actId="20577"/>
          <ac:spMkLst>
            <pc:docMk/>
            <pc:sldMk cId="1910175771" sldId="265"/>
            <ac:spMk id="3" creationId="{C8065747-BE9C-365F-08F2-3DD442C7F87E}"/>
          </ac:spMkLst>
        </pc:spChg>
        <pc:spChg chg="add del">
          <ac:chgData name="Beth Little" userId="S::nbl38@newcastle.ac.uk::a8414d59-660d-402c-b6cd-7a08b7dd8729" providerId="AD" clId="Web-{0CE6EB24-109D-BBBB-D5ED-F9BF7F29A3B2}" dt="2023-09-19T13:04:27.291" v="1321"/>
          <ac:spMkLst>
            <pc:docMk/>
            <pc:sldMk cId="1910175771" sldId="265"/>
            <ac:spMk id="5" creationId="{3FD65235-A873-E813-CFA1-3C65142D9D81}"/>
          </ac:spMkLst>
        </pc:spChg>
        <pc:spChg chg="add">
          <ac:chgData name="Beth Little" userId="S::nbl38@newcastle.ac.uk::a8414d59-660d-402c-b6cd-7a08b7dd8729" providerId="AD" clId="Web-{0CE6EB24-109D-BBBB-D5ED-F9BF7F29A3B2}" dt="2023-09-19T13:04:28.213" v="1322"/>
          <ac:spMkLst>
            <pc:docMk/>
            <pc:sldMk cId="1910175771" sldId="265"/>
            <ac:spMk id="6" creationId="{454B4809-8CC3-3F8C-EA3C-1556E270FDCB}"/>
          </ac:spMkLst>
        </pc:spChg>
      </pc:sldChg>
      <pc:sldChg chg="addSp delSp modSp new ord addAnim">
        <pc:chgData name="Beth Little" userId="S::nbl38@newcastle.ac.uk::a8414d59-660d-402c-b6cd-7a08b7dd8729" providerId="AD" clId="Web-{0CE6EB24-109D-BBBB-D5ED-F9BF7F29A3B2}" dt="2023-09-19T13:20:07.531" v="1374" actId="20577"/>
        <pc:sldMkLst>
          <pc:docMk/>
          <pc:sldMk cId="1328219563" sldId="266"/>
        </pc:sldMkLst>
        <pc:spChg chg="mod">
          <ac:chgData name="Beth Little" userId="S::nbl38@newcastle.ac.uk::a8414d59-660d-402c-b6cd-7a08b7dd8729" providerId="AD" clId="Web-{0CE6EB24-109D-BBBB-D5ED-F9BF7F29A3B2}" dt="2023-09-19T12:28:17.711" v="1117" actId="20577"/>
          <ac:spMkLst>
            <pc:docMk/>
            <pc:sldMk cId="1328219563" sldId="266"/>
            <ac:spMk id="2" creationId="{FAE9B303-B95D-61C7-6CA7-C931935E8850}"/>
          </ac:spMkLst>
        </pc:spChg>
        <pc:spChg chg="mod">
          <ac:chgData name="Beth Little" userId="S::nbl38@newcastle.ac.uk::a8414d59-660d-402c-b6cd-7a08b7dd8729" providerId="AD" clId="Web-{0CE6EB24-109D-BBBB-D5ED-F9BF7F29A3B2}" dt="2023-09-19T13:20:07.531" v="1374" actId="20577"/>
          <ac:spMkLst>
            <pc:docMk/>
            <pc:sldMk cId="1328219563" sldId="266"/>
            <ac:spMk id="3" creationId="{72BC6B8C-E27D-8B9B-F7AC-FA2ABE9CC5CC}"/>
          </ac:spMkLst>
        </pc:spChg>
        <pc:spChg chg="add del">
          <ac:chgData name="Beth Little" userId="S::nbl38@newcastle.ac.uk::a8414d59-660d-402c-b6cd-7a08b7dd8729" providerId="AD" clId="Web-{0CE6EB24-109D-BBBB-D5ED-F9BF7F29A3B2}" dt="2023-09-19T13:04:24.166" v="1318"/>
          <ac:spMkLst>
            <pc:docMk/>
            <pc:sldMk cId="1328219563" sldId="266"/>
            <ac:spMk id="5" creationId="{4EC89299-17F8-0AC6-895D-6A401486D445}"/>
          </ac:spMkLst>
        </pc:spChg>
        <pc:spChg chg="add del mod">
          <ac:chgData name="Beth Little" userId="S::nbl38@newcastle.ac.uk::a8414d59-660d-402c-b6cd-7a08b7dd8729" providerId="AD" clId="Web-{0CE6EB24-109D-BBBB-D5ED-F9BF7F29A3B2}" dt="2023-09-19T13:04:31.150" v="1324"/>
          <ac:spMkLst>
            <pc:docMk/>
            <pc:sldMk cId="1328219563" sldId="266"/>
            <ac:spMk id="6" creationId="{851500D7-80AA-804A-2D80-4988D393F58E}"/>
          </ac:spMkLst>
        </pc:spChg>
        <pc:spChg chg="add">
          <ac:chgData name="Beth Little" userId="S::nbl38@newcastle.ac.uk::a8414d59-660d-402c-b6cd-7a08b7dd8729" providerId="AD" clId="Web-{0CE6EB24-109D-BBBB-D5ED-F9BF7F29A3B2}" dt="2023-09-19T13:04:31.775" v="1325"/>
          <ac:spMkLst>
            <pc:docMk/>
            <pc:sldMk cId="1328219563" sldId="266"/>
            <ac:spMk id="8" creationId="{0F00887E-0E46-E220-B30E-D871ED407C0F}"/>
          </ac:spMkLst>
        </pc:spChg>
        <pc:spChg chg="add mod">
          <ac:chgData name="Beth Little" userId="S::nbl38@newcastle.ac.uk::a8414d59-660d-402c-b6cd-7a08b7dd8729" providerId="AD" clId="Web-{0CE6EB24-109D-BBBB-D5ED-F9BF7F29A3B2}" dt="2023-09-19T13:06:43.497" v="1366" actId="1076"/>
          <ac:spMkLst>
            <pc:docMk/>
            <pc:sldMk cId="1328219563" sldId="266"/>
            <ac:spMk id="10" creationId="{1679C237-134E-474B-1949-E464C10E3734}"/>
          </ac:spMkLst>
        </pc:spChg>
        <pc:spChg chg="add mod">
          <ac:chgData name="Beth Little" userId="S::nbl38@newcastle.ac.uk::a8414d59-660d-402c-b6cd-7a08b7dd8729" providerId="AD" clId="Web-{0CE6EB24-109D-BBBB-D5ED-F9BF7F29A3B2}" dt="2023-09-19T13:06:56.638" v="1370" actId="1076"/>
          <ac:spMkLst>
            <pc:docMk/>
            <pc:sldMk cId="1328219563" sldId="266"/>
            <ac:spMk id="14" creationId="{6E4F05ED-E79E-C2C8-C92E-7EB238B8AF34}"/>
          </ac:spMkLst>
        </pc:spChg>
        <pc:spChg chg="add mod">
          <ac:chgData name="Beth Little" userId="S::nbl38@newcastle.ac.uk::a8414d59-660d-402c-b6cd-7a08b7dd8729" providerId="AD" clId="Web-{0CE6EB24-109D-BBBB-D5ED-F9BF7F29A3B2}" dt="2023-09-19T13:06:59.028" v="1371" actId="1076"/>
          <ac:spMkLst>
            <pc:docMk/>
            <pc:sldMk cId="1328219563" sldId="266"/>
            <ac:spMk id="16" creationId="{1BBE3B25-1FD1-1119-16D2-287A1B64BE49}"/>
          </ac:spMkLst>
        </pc:spChg>
        <pc:picChg chg="add mod">
          <ac:chgData name="Beth Little" userId="S::nbl38@newcastle.ac.uk::a8414d59-660d-402c-b6cd-7a08b7dd8729" providerId="AD" clId="Web-{0CE6EB24-109D-BBBB-D5ED-F9BF7F29A3B2}" dt="2023-09-19T13:06:43.559" v="1367" actId="1076"/>
          <ac:picMkLst>
            <pc:docMk/>
            <pc:sldMk cId="1328219563" sldId="266"/>
            <ac:picMk id="12" creationId="{0E0B3C14-D13D-D7BE-5DA9-2DAF0A8D20E8}"/>
          </ac:picMkLst>
        </pc:picChg>
      </pc:sldChg>
      <pc:sldChg chg="addSp delSp modSp new">
        <pc:chgData name="Beth Little" userId="S::nbl38@newcastle.ac.uk::a8414d59-660d-402c-b6cd-7a08b7dd8729" providerId="AD" clId="Web-{0CE6EB24-109D-BBBB-D5ED-F9BF7F29A3B2}" dt="2023-09-19T13:06:12.809" v="1356" actId="20577"/>
        <pc:sldMkLst>
          <pc:docMk/>
          <pc:sldMk cId="2726328699" sldId="267"/>
        </pc:sldMkLst>
        <pc:spChg chg="mod">
          <ac:chgData name="Beth Little" userId="S::nbl38@newcastle.ac.uk::a8414d59-660d-402c-b6cd-7a08b7dd8729" providerId="AD" clId="Web-{0CE6EB24-109D-BBBB-D5ED-F9BF7F29A3B2}" dt="2023-09-19T12:29:12.587" v="1157" actId="20577"/>
          <ac:spMkLst>
            <pc:docMk/>
            <pc:sldMk cId="2726328699" sldId="267"/>
            <ac:spMk id="2" creationId="{CDB9B688-0E47-33B3-E303-18F4C3EC0858}"/>
          </ac:spMkLst>
        </pc:spChg>
        <pc:spChg chg="mod">
          <ac:chgData name="Beth Little" userId="S::nbl38@newcastle.ac.uk::a8414d59-660d-402c-b6cd-7a08b7dd8729" providerId="AD" clId="Web-{0CE6EB24-109D-BBBB-D5ED-F9BF7F29A3B2}" dt="2023-09-19T13:06:12.809" v="1356" actId="20577"/>
          <ac:spMkLst>
            <pc:docMk/>
            <pc:sldMk cId="2726328699" sldId="267"/>
            <ac:spMk id="3" creationId="{91519E54-D60C-ABB9-F5F2-2D1603ACABB4}"/>
          </ac:spMkLst>
        </pc:spChg>
        <pc:spChg chg="add mod">
          <ac:chgData name="Beth Little" userId="S::nbl38@newcastle.ac.uk::a8414d59-660d-402c-b6cd-7a08b7dd8729" providerId="AD" clId="Web-{0CE6EB24-109D-BBBB-D5ED-F9BF7F29A3B2}" dt="2023-09-19T13:06:01.949" v="1350" actId="1076"/>
          <ac:spMkLst>
            <pc:docMk/>
            <pc:sldMk cId="2726328699" sldId="267"/>
            <ac:spMk id="6" creationId="{BDE496DD-6786-B147-3766-3DC8E875ADAA}"/>
          </ac:spMkLst>
        </pc:spChg>
        <pc:spChg chg="add">
          <ac:chgData name="Beth Little" userId="S::nbl38@newcastle.ac.uk::a8414d59-660d-402c-b6cd-7a08b7dd8729" providerId="AD" clId="Web-{0CE6EB24-109D-BBBB-D5ED-F9BF7F29A3B2}" dt="2023-09-19T13:04:22.400" v="1317"/>
          <ac:spMkLst>
            <pc:docMk/>
            <pc:sldMk cId="2726328699" sldId="267"/>
            <ac:spMk id="7" creationId="{0C8A5E25-DDEB-014B-38B7-62C7B45A9FA3}"/>
          </ac:spMkLst>
        </pc:spChg>
        <pc:spChg chg="add del">
          <ac:chgData name="Beth Little" userId="S::nbl38@newcastle.ac.uk::a8414d59-660d-402c-b6cd-7a08b7dd8729" providerId="AD" clId="Web-{0CE6EB24-109D-BBBB-D5ED-F9BF7F29A3B2}" dt="2023-09-19T13:04:21.697" v="1316"/>
          <ac:spMkLst>
            <pc:docMk/>
            <pc:sldMk cId="2726328699" sldId="267"/>
            <ac:spMk id="8" creationId="{FDDDC77D-E9A0-FC3B-FAAF-0772C86F9B80}"/>
          </ac:spMkLst>
        </pc:spChg>
        <pc:graphicFrameChg chg="add mod modGraphic">
          <ac:chgData name="Beth Little" userId="S::nbl38@newcastle.ac.uk::a8414d59-660d-402c-b6cd-7a08b7dd8729" providerId="AD" clId="Web-{0CE6EB24-109D-BBBB-D5ED-F9BF7F29A3B2}" dt="2023-09-19T13:06:00.402" v="1349" actId="1076"/>
          <ac:graphicFrameMkLst>
            <pc:docMk/>
            <pc:sldMk cId="2726328699" sldId="267"/>
            <ac:graphicFrameMk id="5" creationId="{354CD653-CB6C-5283-102A-C5A6C699BF20}"/>
          </ac:graphicFrameMkLst>
        </pc:graphicFrameChg>
      </pc:sldChg>
      <pc:sldChg chg="addSp delSp modSp add replId">
        <pc:chgData name="Beth Little" userId="S::nbl38@newcastle.ac.uk::a8414d59-660d-402c-b6cd-7a08b7dd8729" providerId="AD" clId="Web-{0CE6EB24-109D-BBBB-D5ED-F9BF7F29A3B2}" dt="2023-09-19T13:03:42.586" v="1292"/>
        <pc:sldMkLst>
          <pc:docMk/>
          <pc:sldMk cId="2363137626" sldId="268"/>
        </pc:sldMkLst>
        <pc:spChg chg="mod">
          <ac:chgData name="Beth Little" userId="S::nbl38@newcastle.ac.uk::a8414d59-660d-402c-b6cd-7a08b7dd8729" providerId="AD" clId="Web-{0CE6EB24-109D-BBBB-D5ED-F9BF7F29A3B2}" dt="2023-09-19T12:28:58.993" v="1148" actId="20577"/>
          <ac:spMkLst>
            <pc:docMk/>
            <pc:sldMk cId="2363137626" sldId="268"/>
            <ac:spMk id="2" creationId="{CDB9B688-0E47-33B3-E303-18F4C3EC0858}"/>
          </ac:spMkLst>
        </pc:spChg>
        <pc:spChg chg="mod">
          <ac:chgData name="Beth Little" userId="S::nbl38@newcastle.ac.uk::a8414d59-660d-402c-b6cd-7a08b7dd8729" providerId="AD" clId="Web-{0CE6EB24-109D-BBBB-D5ED-F9BF7F29A3B2}" dt="2023-09-19T12:32:17.091" v="1200" actId="20577"/>
          <ac:spMkLst>
            <pc:docMk/>
            <pc:sldMk cId="2363137626" sldId="268"/>
            <ac:spMk id="3" creationId="{91519E54-D60C-ABB9-F5F2-2D1603ACABB4}"/>
          </ac:spMkLst>
        </pc:spChg>
        <pc:spChg chg="add del">
          <ac:chgData name="Beth Little" userId="S::nbl38@newcastle.ac.uk::a8414d59-660d-402c-b6cd-7a08b7dd8729" providerId="AD" clId="Web-{0CE6EB24-109D-BBBB-D5ED-F9BF7F29A3B2}" dt="2023-09-19T13:03:41.836" v="1291"/>
          <ac:spMkLst>
            <pc:docMk/>
            <pc:sldMk cId="2363137626" sldId="268"/>
            <ac:spMk id="5" creationId="{B50ECD6B-2721-C9AF-A057-8C8887BBBB58}"/>
          </ac:spMkLst>
        </pc:spChg>
        <pc:spChg chg="add del">
          <ac:chgData name="Beth Little" userId="S::nbl38@newcastle.ac.uk::a8414d59-660d-402c-b6cd-7a08b7dd8729" providerId="AD" clId="Web-{0CE6EB24-109D-BBBB-D5ED-F9BF7F29A3B2}" dt="2023-09-19T13:03:24.586" v="1279"/>
          <ac:spMkLst>
            <pc:docMk/>
            <pc:sldMk cId="2363137626" sldId="268"/>
            <ac:spMk id="6" creationId="{D60110B8-DC8C-CD0B-3C0A-7249F78E1BFB}"/>
          </ac:spMkLst>
        </pc:spChg>
        <pc:spChg chg="add">
          <ac:chgData name="Beth Little" userId="S::nbl38@newcastle.ac.uk::a8414d59-660d-402c-b6cd-7a08b7dd8729" providerId="AD" clId="Web-{0CE6EB24-109D-BBBB-D5ED-F9BF7F29A3B2}" dt="2023-09-19T13:03:42.586" v="1292"/>
          <ac:spMkLst>
            <pc:docMk/>
            <pc:sldMk cId="2363137626" sldId="268"/>
            <ac:spMk id="8" creationId="{05400D32-3EE4-6408-48BE-71230CA24871}"/>
          </ac:spMkLst>
        </pc:spChg>
      </pc:sldChg>
      <pc:sldChg chg="addSp modSp add replId">
        <pc:chgData name="Beth Little" userId="S::nbl38@newcastle.ac.uk::a8414d59-660d-402c-b6cd-7a08b7dd8729" providerId="AD" clId="Web-{0CE6EB24-109D-BBBB-D5ED-F9BF7F29A3B2}" dt="2023-09-19T13:03:38.243" v="1290" actId="20577"/>
        <pc:sldMkLst>
          <pc:docMk/>
          <pc:sldMk cId="3442234811" sldId="269"/>
        </pc:sldMkLst>
        <pc:spChg chg="mod">
          <ac:chgData name="Beth Little" userId="S::nbl38@newcastle.ac.uk::a8414d59-660d-402c-b6cd-7a08b7dd8729" providerId="AD" clId="Web-{0CE6EB24-109D-BBBB-D5ED-F9BF7F29A3B2}" dt="2023-09-19T12:37:44.817" v="1211" actId="20577"/>
          <ac:spMkLst>
            <pc:docMk/>
            <pc:sldMk cId="3442234811" sldId="269"/>
            <ac:spMk id="2" creationId="{CDB9B688-0E47-33B3-E303-18F4C3EC0858}"/>
          </ac:spMkLst>
        </pc:spChg>
        <pc:spChg chg="mod">
          <ac:chgData name="Beth Little" userId="S::nbl38@newcastle.ac.uk::a8414d59-660d-402c-b6cd-7a08b7dd8729" providerId="AD" clId="Web-{0CE6EB24-109D-BBBB-D5ED-F9BF7F29A3B2}" dt="2023-09-19T12:39:31.132" v="1271" actId="20577"/>
          <ac:spMkLst>
            <pc:docMk/>
            <pc:sldMk cId="3442234811" sldId="269"/>
            <ac:spMk id="3" creationId="{91519E54-D60C-ABB9-F5F2-2D1603ACABB4}"/>
          </ac:spMkLst>
        </pc:spChg>
        <pc:spChg chg="add mod">
          <ac:chgData name="Beth Little" userId="S::nbl38@newcastle.ac.uk::a8414d59-660d-402c-b6cd-7a08b7dd8729" providerId="AD" clId="Web-{0CE6EB24-109D-BBBB-D5ED-F9BF7F29A3B2}" dt="2023-09-19T13:03:38.243" v="1290" actId="20577"/>
          <ac:spMkLst>
            <pc:docMk/>
            <pc:sldMk cId="3442234811" sldId="269"/>
            <ac:spMk id="5" creationId="{FEE3AB54-B370-910C-3724-0245F5F228CA}"/>
          </ac:spMkLst>
        </pc:spChg>
      </pc:sldChg>
      <pc:sldChg chg="addSp delSp modSp add replId">
        <pc:chgData name="Beth Little" userId="S::nbl38@newcastle.ac.uk::a8414d59-660d-402c-b6cd-7a08b7dd8729" providerId="AD" clId="Web-{0CE6EB24-109D-BBBB-D5ED-F9BF7F29A3B2}" dt="2023-09-19T13:03:48.899" v="1295"/>
        <pc:sldMkLst>
          <pc:docMk/>
          <pc:sldMk cId="2021105896" sldId="270"/>
        </pc:sldMkLst>
        <pc:spChg chg="mod">
          <ac:chgData name="Beth Little" userId="S::nbl38@newcastle.ac.uk::a8414d59-660d-402c-b6cd-7a08b7dd8729" providerId="AD" clId="Web-{0CE6EB24-109D-BBBB-D5ED-F9BF7F29A3B2}" dt="2023-09-19T12:16:34.555" v="590" actId="20577"/>
          <ac:spMkLst>
            <pc:docMk/>
            <pc:sldMk cId="2021105896" sldId="270"/>
            <ac:spMk id="2" creationId="{CDB9B688-0E47-33B3-E303-18F4C3EC0858}"/>
          </ac:spMkLst>
        </pc:spChg>
        <pc:spChg chg="mod">
          <ac:chgData name="Beth Little" userId="S::nbl38@newcastle.ac.uk::a8414d59-660d-402c-b6cd-7a08b7dd8729" providerId="AD" clId="Web-{0CE6EB24-109D-BBBB-D5ED-F9BF7F29A3B2}" dt="2023-09-19T12:27:59.070" v="1111" actId="14100"/>
          <ac:spMkLst>
            <pc:docMk/>
            <pc:sldMk cId="2021105896" sldId="270"/>
            <ac:spMk id="3" creationId="{91519E54-D60C-ABB9-F5F2-2D1603ACABB4}"/>
          </ac:spMkLst>
        </pc:spChg>
        <pc:spChg chg="add del">
          <ac:chgData name="Beth Little" userId="S::nbl38@newcastle.ac.uk::a8414d59-660d-402c-b6cd-7a08b7dd8729" providerId="AD" clId="Web-{0CE6EB24-109D-BBBB-D5ED-F9BF7F29A3B2}" dt="2023-09-19T13:03:44.821" v="1293"/>
          <ac:spMkLst>
            <pc:docMk/>
            <pc:sldMk cId="2021105896" sldId="270"/>
            <ac:spMk id="5" creationId="{AA93BC8B-7555-E74F-FDBB-6FACDF9952CA}"/>
          </ac:spMkLst>
        </pc:spChg>
        <pc:spChg chg="add">
          <ac:chgData name="Beth Little" userId="S::nbl38@newcastle.ac.uk::a8414d59-660d-402c-b6cd-7a08b7dd8729" providerId="AD" clId="Web-{0CE6EB24-109D-BBBB-D5ED-F9BF7F29A3B2}" dt="2023-09-19T13:03:48.899" v="1295"/>
          <ac:spMkLst>
            <pc:docMk/>
            <pc:sldMk cId="2021105896" sldId="270"/>
            <ac:spMk id="6" creationId="{3C416763-3FE0-B50B-1354-25064157C4F2}"/>
          </ac:spMkLst>
        </pc:spChg>
      </pc:sldChg>
      <pc:sldChg chg="addSp delSp modSp add ord replId">
        <pc:chgData name="Beth Little" userId="S::nbl38@newcastle.ac.uk::a8414d59-660d-402c-b6cd-7a08b7dd8729" providerId="AD" clId="Web-{0CE6EB24-109D-BBBB-D5ED-F9BF7F29A3B2}" dt="2023-09-19T13:20:51.438" v="1397" actId="20577"/>
        <pc:sldMkLst>
          <pc:docMk/>
          <pc:sldMk cId="2885713332" sldId="271"/>
        </pc:sldMkLst>
        <pc:spChg chg="del">
          <ac:chgData name="Beth Little" userId="S::nbl38@newcastle.ac.uk::a8414d59-660d-402c-b6cd-7a08b7dd8729" providerId="AD" clId="Web-{0CE6EB24-109D-BBBB-D5ED-F9BF7F29A3B2}" dt="2023-09-19T13:20:16.078" v="1375"/>
          <ac:spMkLst>
            <pc:docMk/>
            <pc:sldMk cId="2885713332" sldId="271"/>
            <ac:spMk id="3" creationId="{91519E54-D60C-ABB9-F5F2-2D1603ACABB4}"/>
          </ac:spMkLst>
        </pc:spChg>
        <pc:spChg chg="add">
          <ac:chgData name="Beth Little" userId="S::nbl38@newcastle.ac.uk::a8414d59-660d-402c-b6cd-7a08b7dd8729" providerId="AD" clId="Web-{0CE6EB24-109D-BBBB-D5ED-F9BF7F29A3B2}" dt="2023-09-19T12:30:32.245" v="1181"/>
          <ac:spMkLst>
            <pc:docMk/>
            <pc:sldMk cId="2885713332" sldId="271"/>
            <ac:spMk id="4" creationId="{904EDA17-0BB0-353A-9F62-C47E681D07E3}"/>
          </ac:spMkLst>
        </pc:spChg>
        <pc:spChg chg="add">
          <ac:chgData name="Beth Little" userId="S::nbl38@newcastle.ac.uk::a8414d59-660d-402c-b6cd-7a08b7dd8729" providerId="AD" clId="Web-{0CE6EB24-109D-BBBB-D5ED-F9BF7F29A3B2}" dt="2023-09-19T12:30:32.245" v="1181"/>
          <ac:spMkLst>
            <pc:docMk/>
            <pc:sldMk cId="2885713332" sldId="271"/>
            <ac:spMk id="6" creationId="{122015CD-7AC1-1394-21AA-D106C8B4B3EE}"/>
          </ac:spMkLst>
        </pc:spChg>
        <pc:spChg chg="add">
          <ac:chgData name="Beth Little" userId="S::nbl38@newcastle.ac.uk::a8414d59-660d-402c-b6cd-7a08b7dd8729" providerId="AD" clId="Web-{0CE6EB24-109D-BBBB-D5ED-F9BF7F29A3B2}" dt="2023-09-19T12:30:32.245" v="1181"/>
          <ac:spMkLst>
            <pc:docMk/>
            <pc:sldMk cId="2885713332" sldId="271"/>
            <ac:spMk id="7" creationId="{36981286-D323-EFDE-1EA2-D52D47B6820B}"/>
          </ac:spMkLst>
        </pc:spChg>
        <pc:spChg chg="add del">
          <ac:chgData name="Beth Little" userId="S::nbl38@newcastle.ac.uk::a8414d59-660d-402c-b6cd-7a08b7dd8729" providerId="AD" clId="Web-{0CE6EB24-109D-BBBB-D5ED-F9BF7F29A3B2}" dt="2023-09-19T13:04:09.525" v="1308"/>
          <ac:spMkLst>
            <pc:docMk/>
            <pc:sldMk cId="2885713332" sldId="271"/>
            <ac:spMk id="9" creationId="{A946A8DF-5C5E-44E1-DACD-440FA8238CAC}"/>
          </ac:spMkLst>
        </pc:spChg>
        <pc:spChg chg="add">
          <ac:chgData name="Beth Little" userId="S::nbl38@newcastle.ac.uk::a8414d59-660d-402c-b6cd-7a08b7dd8729" providerId="AD" clId="Web-{0CE6EB24-109D-BBBB-D5ED-F9BF7F29A3B2}" dt="2023-09-19T13:04:10.212" v="1309"/>
          <ac:spMkLst>
            <pc:docMk/>
            <pc:sldMk cId="2885713332" sldId="271"/>
            <ac:spMk id="10" creationId="{11C8EC26-BAE2-02A6-1EA4-A13301CF2C3F}"/>
          </ac:spMkLst>
        </pc:spChg>
        <pc:spChg chg="add mod">
          <ac:chgData name="Beth Little" userId="S::nbl38@newcastle.ac.uk::a8414d59-660d-402c-b6cd-7a08b7dd8729" providerId="AD" clId="Web-{0CE6EB24-109D-BBBB-D5ED-F9BF7F29A3B2}" dt="2023-09-19T13:20:36.329" v="1378" actId="1076"/>
          <ac:spMkLst>
            <pc:docMk/>
            <pc:sldMk cId="2885713332" sldId="271"/>
            <ac:spMk id="12" creationId="{0859E60E-69F7-78F2-02E0-6AF61579B4FC}"/>
          </ac:spMkLst>
        </pc:spChg>
        <pc:spChg chg="add mod">
          <ac:chgData name="Beth Little" userId="S::nbl38@newcastle.ac.uk::a8414d59-660d-402c-b6cd-7a08b7dd8729" providerId="AD" clId="Web-{0CE6EB24-109D-BBBB-D5ED-F9BF7F29A3B2}" dt="2023-09-19T13:20:51.438" v="1397" actId="20577"/>
          <ac:spMkLst>
            <pc:docMk/>
            <pc:sldMk cId="2885713332" sldId="271"/>
            <ac:spMk id="13" creationId="{6229E5A2-E1B1-C769-123A-686FD19F541D}"/>
          </ac:spMkLst>
        </pc:spChg>
        <pc:picChg chg="add">
          <ac:chgData name="Beth Little" userId="S::nbl38@newcastle.ac.uk::a8414d59-660d-402c-b6cd-7a08b7dd8729" providerId="AD" clId="Web-{0CE6EB24-109D-BBBB-D5ED-F9BF7F29A3B2}" dt="2023-09-19T12:30:32.245" v="1181"/>
          <ac:picMkLst>
            <pc:docMk/>
            <pc:sldMk cId="2885713332" sldId="271"/>
            <ac:picMk id="5" creationId="{FD50126B-A55F-49A3-136E-681E55C19F7E}"/>
          </ac:picMkLst>
        </pc:picChg>
      </pc:sldChg>
      <pc:sldChg chg="addSp delSp modSp add del ord replId">
        <pc:chgData name="Beth Little" userId="S::nbl38@newcastle.ac.uk::a8414d59-660d-402c-b6cd-7a08b7dd8729" providerId="AD" clId="Web-{0CE6EB24-109D-BBBB-D5ED-F9BF7F29A3B2}" dt="2023-09-19T13:20:57.313" v="1398"/>
        <pc:sldMkLst>
          <pc:docMk/>
          <pc:sldMk cId="1948098687" sldId="272"/>
        </pc:sldMkLst>
        <pc:spChg chg="del">
          <ac:chgData name="Beth Little" userId="S::nbl38@newcastle.ac.uk::a8414d59-660d-402c-b6cd-7a08b7dd8729" providerId="AD" clId="Web-{0CE6EB24-109D-BBBB-D5ED-F9BF7F29A3B2}" dt="2023-09-19T12:30:00.119" v="1172"/>
          <ac:spMkLst>
            <pc:docMk/>
            <pc:sldMk cId="1948098687" sldId="272"/>
            <ac:spMk id="3" creationId="{91519E54-D60C-ABB9-F5F2-2D1603ACABB4}"/>
          </ac:spMkLst>
        </pc:spChg>
        <pc:spChg chg="add mod">
          <ac:chgData name="Beth Little" userId="S::nbl38@newcastle.ac.uk::a8414d59-660d-402c-b6cd-7a08b7dd8729" providerId="AD" clId="Web-{0CE6EB24-109D-BBBB-D5ED-F9BF7F29A3B2}" dt="2023-09-19T13:20:30.391" v="1376" actId="1076"/>
          <ac:spMkLst>
            <pc:docMk/>
            <pc:sldMk cId="1948098687" sldId="272"/>
            <ac:spMk id="4" creationId="{A4FCC4B9-F7E7-26B8-211D-23CDB22882CA}"/>
          </ac:spMkLst>
        </pc:spChg>
        <pc:spChg chg="add">
          <ac:chgData name="Beth Little" userId="S::nbl38@newcastle.ac.uk::a8414d59-660d-402c-b6cd-7a08b7dd8729" providerId="AD" clId="Web-{0CE6EB24-109D-BBBB-D5ED-F9BF7F29A3B2}" dt="2023-09-19T13:04:18.884" v="1315"/>
          <ac:spMkLst>
            <pc:docMk/>
            <pc:sldMk cId="1948098687" sldId="272"/>
            <ac:spMk id="5" creationId="{2553F776-FF3B-B695-56F8-0713BC7DC24C}"/>
          </ac:spMkLst>
        </pc:spChg>
        <pc:spChg chg="add del">
          <ac:chgData name="Beth Little" userId="S::nbl38@newcastle.ac.uk::a8414d59-660d-402c-b6cd-7a08b7dd8729" providerId="AD" clId="Web-{0CE6EB24-109D-BBBB-D5ED-F9BF7F29A3B2}" dt="2023-09-19T13:04:18.228" v="1314"/>
          <ac:spMkLst>
            <pc:docMk/>
            <pc:sldMk cId="1948098687" sldId="272"/>
            <ac:spMk id="6" creationId="{693A6DFE-8316-4B01-8EA6-5C1BB4128275}"/>
          </ac:spMkLst>
        </pc:spChg>
      </pc:sldChg>
      <pc:sldChg chg="addSp delSp modSp add ord replId">
        <pc:chgData name="Beth Little" userId="S::nbl38@newcastle.ac.uk::a8414d59-660d-402c-b6cd-7a08b7dd8729" providerId="AD" clId="Web-{0CE6EB24-109D-BBBB-D5ED-F9BF7F29A3B2}" dt="2023-09-19T13:04:13.243" v="1311"/>
        <pc:sldMkLst>
          <pc:docMk/>
          <pc:sldMk cId="2079356184" sldId="273"/>
        </pc:sldMkLst>
        <pc:spChg chg="mod">
          <ac:chgData name="Beth Little" userId="S::nbl38@newcastle.ac.uk::a8414d59-660d-402c-b6cd-7a08b7dd8729" providerId="AD" clId="Web-{0CE6EB24-109D-BBBB-D5ED-F9BF7F29A3B2}" dt="2023-09-19T12:30:13.088" v="1177" actId="1076"/>
          <ac:spMkLst>
            <pc:docMk/>
            <pc:sldMk cId="2079356184" sldId="273"/>
            <ac:spMk id="2" creationId="{CDB9B688-0E47-33B3-E303-18F4C3EC0858}"/>
          </ac:spMkLst>
        </pc:spChg>
        <pc:spChg chg="add">
          <ac:chgData name="Beth Little" userId="S::nbl38@newcastle.ac.uk::a8414d59-660d-402c-b6cd-7a08b7dd8729" providerId="AD" clId="Web-{0CE6EB24-109D-BBBB-D5ED-F9BF7F29A3B2}" dt="2023-09-19T12:30:10.041" v="1175"/>
          <ac:spMkLst>
            <pc:docMk/>
            <pc:sldMk cId="2079356184" sldId="273"/>
            <ac:spMk id="13" creationId="{47420496-B70B-17BE-8206-DC25BF9FF659}"/>
          </ac:spMkLst>
        </pc:spChg>
        <pc:spChg chg="add">
          <ac:chgData name="Beth Little" userId="S::nbl38@newcastle.ac.uk::a8414d59-660d-402c-b6cd-7a08b7dd8729" providerId="AD" clId="Web-{0CE6EB24-109D-BBBB-D5ED-F9BF7F29A3B2}" dt="2023-09-19T12:30:10.041" v="1175"/>
          <ac:spMkLst>
            <pc:docMk/>
            <pc:sldMk cId="2079356184" sldId="273"/>
            <ac:spMk id="14" creationId="{8F96B549-456B-1B37-DF4A-128FD9C9FBFC}"/>
          </ac:spMkLst>
        </pc:spChg>
        <pc:spChg chg="add">
          <ac:chgData name="Beth Little" userId="S::nbl38@newcastle.ac.uk::a8414d59-660d-402c-b6cd-7a08b7dd8729" providerId="AD" clId="Web-{0CE6EB24-109D-BBBB-D5ED-F9BF7F29A3B2}" dt="2023-09-19T12:30:10.041" v="1175"/>
          <ac:spMkLst>
            <pc:docMk/>
            <pc:sldMk cId="2079356184" sldId="273"/>
            <ac:spMk id="15" creationId="{E4F659EF-E338-4C90-C6CC-612DD1AF21BC}"/>
          </ac:spMkLst>
        </pc:spChg>
        <pc:spChg chg="add">
          <ac:chgData name="Beth Little" userId="S::nbl38@newcastle.ac.uk::a8414d59-660d-402c-b6cd-7a08b7dd8729" providerId="AD" clId="Web-{0CE6EB24-109D-BBBB-D5ED-F9BF7F29A3B2}" dt="2023-09-19T12:30:10.041" v="1175"/>
          <ac:spMkLst>
            <pc:docMk/>
            <pc:sldMk cId="2079356184" sldId="273"/>
            <ac:spMk id="16" creationId="{DA41813D-D6C9-749C-B4DF-E5F0EBF86309}"/>
          </ac:spMkLst>
        </pc:spChg>
        <pc:spChg chg="add">
          <ac:chgData name="Beth Little" userId="S::nbl38@newcastle.ac.uk::a8414d59-660d-402c-b6cd-7a08b7dd8729" providerId="AD" clId="Web-{0CE6EB24-109D-BBBB-D5ED-F9BF7F29A3B2}" dt="2023-09-19T12:30:10.041" v="1175"/>
          <ac:spMkLst>
            <pc:docMk/>
            <pc:sldMk cId="2079356184" sldId="273"/>
            <ac:spMk id="17" creationId="{99D306ED-5F58-4A64-81BA-36E2A13882F8}"/>
          </ac:spMkLst>
        </pc:spChg>
        <pc:spChg chg="add">
          <ac:chgData name="Beth Little" userId="S::nbl38@newcastle.ac.uk::a8414d59-660d-402c-b6cd-7a08b7dd8729" providerId="AD" clId="Web-{0CE6EB24-109D-BBBB-D5ED-F9BF7F29A3B2}" dt="2023-09-19T12:30:10.041" v="1175"/>
          <ac:spMkLst>
            <pc:docMk/>
            <pc:sldMk cId="2079356184" sldId="273"/>
            <ac:spMk id="18" creationId="{D86BF88D-FFD6-DFCD-1ECB-FCEA2DDFDB1B}"/>
          </ac:spMkLst>
        </pc:spChg>
        <pc:spChg chg="add">
          <ac:chgData name="Beth Little" userId="S::nbl38@newcastle.ac.uk::a8414d59-660d-402c-b6cd-7a08b7dd8729" providerId="AD" clId="Web-{0CE6EB24-109D-BBBB-D5ED-F9BF7F29A3B2}" dt="2023-09-19T12:30:10.041" v="1175"/>
          <ac:spMkLst>
            <pc:docMk/>
            <pc:sldMk cId="2079356184" sldId="273"/>
            <ac:spMk id="19" creationId="{384BBFBD-8EC0-7C08-5BCB-E6C6F8A619CD}"/>
          </ac:spMkLst>
        </pc:spChg>
        <pc:spChg chg="add">
          <ac:chgData name="Beth Little" userId="S::nbl38@newcastle.ac.uk::a8414d59-660d-402c-b6cd-7a08b7dd8729" providerId="AD" clId="Web-{0CE6EB24-109D-BBBB-D5ED-F9BF7F29A3B2}" dt="2023-09-19T12:30:10.041" v="1175"/>
          <ac:spMkLst>
            <pc:docMk/>
            <pc:sldMk cId="2079356184" sldId="273"/>
            <ac:spMk id="20" creationId="{3313F597-9585-597C-0D86-48B74C6FB577}"/>
          </ac:spMkLst>
        </pc:spChg>
        <pc:spChg chg="add">
          <ac:chgData name="Beth Little" userId="S::nbl38@newcastle.ac.uk::a8414d59-660d-402c-b6cd-7a08b7dd8729" providerId="AD" clId="Web-{0CE6EB24-109D-BBBB-D5ED-F9BF7F29A3B2}" dt="2023-09-19T12:30:10.041" v="1175"/>
          <ac:spMkLst>
            <pc:docMk/>
            <pc:sldMk cId="2079356184" sldId="273"/>
            <ac:spMk id="21" creationId="{23376AAD-D7C3-65F2-A5D9-EF7853B5DF65}"/>
          </ac:spMkLst>
        </pc:spChg>
        <pc:spChg chg="add">
          <ac:chgData name="Beth Little" userId="S::nbl38@newcastle.ac.uk::a8414d59-660d-402c-b6cd-7a08b7dd8729" providerId="AD" clId="Web-{0CE6EB24-109D-BBBB-D5ED-F9BF7F29A3B2}" dt="2023-09-19T12:30:10.041" v="1175"/>
          <ac:spMkLst>
            <pc:docMk/>
            <pc:sldMk cId="2079356184" sldId="273"/>
            <ac:spMk id="22" creationId="{9D243B13-256D-1D55-3B04-8E0BB88E9539}"/>
          </ac:spMkLst>
        </pc:spChg>
        <pc:spChg chg="add">
          <ac:chgData name="Beth Little" userId="S::nbl38@newcastle.ac.uk::a8414d59-660d-402c-b6cd-7a08b7dd8729" providerId="AD" clId="Web-{0CE6EB24-109D-BBBB-D5ED-F9BF7F29A3B2}" dt="2023-09-19T12:30:10.041" v="1175"/>
          <ac:spMkLst>
            <pc:docMk/>
            <pc:sldMk cId="2079356184" sldId="273"/>
            <ac:spMk id="23" creationId="{CD36613D-34FD-2109-18AE-E7B685276DEB}"/>
          </ac:spMkLst>
        </pc:spChg>
        <pc:spChg chg="add">
          <ac:chgData name="Beth Little" userId="S::nbl38@newcastle.ac.uk::a8414d59-660d-402c-b6cd-7a08b7dd8729" providerId="AD" clId="Web-{0CE6EB24-109D-BBBB-D5ED-F9BF7F29A3B2}" dt="2023-09-19T12:30:10.041" v="1175"/>
          <ac:spMkLst>
            <pc:docMk/>
            <pc:sldMk cId="2079356184" sldId="273"/>
            <ac:spMk id="24" creationId="{A550D711-8CFD-01CD-5E5D-4D757ABE44D5}"/>
          </ac:spMkLst>
        </pc:spChg>
        <pc:spChg chg="add">
          <ac:chgData name="Beth Little" userId="S::nbl38@newcastle.ac.uk::a8414d59-660d-402c-b6cd-7a08b7dd8729" providerId="AD" clId="Web-{0CE6EB24-109D-BBBB-D5ED-F9BF7F29A3B2}" dt="2023-09-19T12:30:10.041" v="1175"/>
          <ac:spMkLst>
            <pc:docMk/>
            <pc:sldMk cId="2079356184" sldId="273"/>
            <ac:spMk id="25" creationId="{8C538349-782B-0D2F-E60F-6BA3DAF2A2FC}"/>
          </ac:spMkLst>
        </pc:spChg>
        <pc:spChg chg="add">
          <ac:chgData name="Beth Little" userId="S::nbl38@newcastle.ac.uk::a8414d59-660d-402c-b6cd-7a08b7dd8729" providerId="AD" clId="Web-{0CE6EB24-109D-BBBB-D5ED-F9BF7F29A3B2}" dt="2023-09-19T12:30:10.041" v="1175"/>
          <ac:spMkLst>
            <pc:docMk/>
            <pc:sldMk cId="2079356184" sldId="273"/>
            <ac:spMk id="27" creationId="{31B866CD-A3F6-4464-3A93-84B443E18A87}"/>
          </ac:spMkLst>
        </pc:spChg>
        <pc:spChg chg="add">
          <ac:chgData name="Beth Little" userId="S::nbl38@newcastle.ac.uk::a8414d59-660d-402c-b6cd-7a08b7dd8729" providerId="AD" clId="Web-{0CE6EB24-109D-BBBB-D5ED-F9BF7F29A3B2}" dt="2023-09-19T12:30:10.041" v="1175"/>
          <ac:spMkLst>
            <pc:docMk/>
            <pc:sldMk cId="2079356184" sldId="273"/>
            <ac:spMk id="28" creationId="{9D723CBD-853B-0976-1861-71065D7C91FE}"/>
          </ac:spMkLst>
        </pc:spChg>
        <pc:spChg chg="add del">
          <ac:chgData name="Beth Little" userId="S::nbl38@newcastle.ac.uk::a8414d59-660d-402c-b6cd-7a08b7dd8729" providerId="AD" clId="Web-{0CE6EB24-109D-BBBB-D5ED-F9BF7F29A3B2}" dt="2023-09-19T13:04:12.431" v="1310"/>
          <ac:spMkLst>
            <pc:docMk/>
            <pc:sldMk cId="2079356184" sldId="273"/>
            <ac:spMk id="31" creationId="{19D8A3CD-2AFA-DB16-D95B-B6E26E0A3031}"/>
          </ac:spMkLst>
        </pc:spChg>
        <pc:spChg chg="add">
          <ac:chgData name="Beth Little" userId="S::nbl38@newcastle.ac.uk::a8414d59-660d-402c-b6cd-7a08b7dd8729" providerId="AD" clId="Web-{0CE6EB24-109D-BBBB-D5ED-F9BF7F29A3B2}" dt="2023-09-19T13:04:13.243" v="1311"/>
          <ac:spMkLst>
            <pc:docMk/>
            <pc:sldMk cId="2079356184" sldId="273"/>
            <ac:spMk id="32" creationId="{6962B002-81D2-5DFD-4B41-34BCD005B181}"/>
          </ac:spMkLst>
        </pc:spChg>
        <pc:cxnChg chg="add">
          <ac:chgData name="Beth Little" userId="S::nbl38@newcastle.ac.uk::a8414d59-660d-402c-b6cd-7a08b7dd8729" providerId="AD" clId="Web-{0CE6EB24-109D-BBBB-D5ED-F9BF7F29A3B2}" dt="2023-09-19T12:30:10.041" v="1175"/>
          <ac:cxnSpMkLst>
            <pc:docMk/>
            <pc:sldMk cId="2079356184" sldId="273"/>
            <ac:cxnSpMk id="4" creationId="{2EBCAC0B-B9D7-ADCC-9900-5194AA3FB7D3}"/>
          </ac:cxnSpMkLst>
        </pc:cxnChg>
        <pc:cxnChg chg="add">
          <ac:chgData name="Beth Little" userId="S::nbl38@newcastle.ac.uk::a8414d59-660d-402c-b6cd-7a08b7dd8729" providerId="AD" clId="Web-{0CE6EB24-109D-BBBB-D5ED-F9BF7F29A3B2}" dt="2023-09-19T12:30:10.041" v="1175"/>
          <ac:cxnSpMkLst>
            <pc:docMk/>
            <pc:sldMk cId="2079356184" sldId="273"/>
            <ac:cxnSpMk id="5" creationId="{ED54F11B-A00E-CFCF-B798-60BD5DD494CE}"/>
          </ac:cxnSpMkLst>
        </pc:cxnChg>
        <pc:cxnChg chg="add">
          <ac:chgData name="Beth Little" userId="S::nbl38@newcastle.ac.uk::a8414d59-660d-402c-b6cd-7a08b7dd8729" providerId="AD" clId="Web-{0CE6EB24-109D-BBBB-D5ED-F9BF7F29A3B2}" dt="2023-09-19T12:30:10.041" v="1175"/>
          <ac:cxnSpMkLst>
            <pc:docMk/>
            <pc:sldMk cId="2079356184" sldId="273"/>
            <ac:cxnSpMk id="6" creationId="{797E9F3C-CECE-E599-820B-A6A0DA6856D4}"/>
          </ac:cxnSpMkLst>
        </pc:cxnChg>
        <pc:cxnChg chg="add">
          <ac:chgData name="Beth Little" userId="S::nbl38@newcastle.ac.uk::a8414d59-660d-402c-b6cd-7a08b7dd8729" providerId="AD" clId="Web-{0CE6EB24-109D-BBBB-D5ED-F9BF7F29A3B2}" dt="2023-09-19T12:30:10.041" v="1175"/>
          <ac:cxnSpMkLst>
            <pc:docMk/>
            <pc:sldMk cId="2079356184" sldId="273"/>
            <ac:cxnSpMk id="7" creationId="{1F84552D-A2E4-7B70-ECB9-344FDFE86F8A}"/>
          </ac:cxnSpMkLst>
        </pc:cxnChg>
        <pc:cxnChg chg="add">
          <ac:chgData name="Beth Little" userId="S::nbl38@newcastle.ac.uk::a8414d59-660d-402c-b6cd-7a08b7dd8729" providerId="AD" clId="Web-{0CE6EB24-109D-BBBB-D5ED-F9BF7F29A3B2}" dt="2023-09-19T12:30:10.041" v="1175"/>
          <ac:cxnSpMkLst>
            <pc:docMk/>
            <pc:sldMk cId="2079356184" sldId="273"/>
            <ac:cxnSpMk id="8" creationId="{4F22748B-F2C4-1E7B-9A91-0B923A90F6BB}"/>
          </ac:cxnSpMkLst>
        </pc:cxnChg>
        <pc:cxnChg chg="add">
          <ac:chgData name="Beth Little" userId="S::nbl38@newcastle.ac.uk::a8414d59-660d-402c-b6cd-7a08b7dd8729" providerId="AD" clId="Web-{0CE6EB24-109D-BBBB-D5ED-F9BF7F29A3B2}" dt="2023-09-19T12:30:10.041" v="1175"/>
          <ac:cxnSpMkLst>
            <pc:docMk/>
            <pc:sldMk cId="2079356184" sldId="273"/>
            <ac:cxnSpMk id="9" creationId="{A0F75A6A-15ED-A079-E90B-F5F37C97A89D}"/>
          </ac:cxnSpMkLst>
        </pc:cxnChg>
        <pc:cxnChg chg="add">
          <ac:chgData name="Beth Little" userId="S::nbl38@newcastle.ac.uk::a8414d59-660d-402c-b6cd-7a08b7dd8729" providerId="AD" clId="Web-{0CE6EB24-109D-BBBB-D5ED-F9BF7F29A3B2}" dt="2023-09-19T12:30:10.041" v="1175"/>
          <ac:cxnSpMkLst>
            <pc:docMk/>
            <pc:sldMk cId="2079356184" sldId="273"/>
            <ac:cxnSpMk id="10" creationId="{7567D02B-55C3-CCE2-85D6-B960D1D7CE18}"/>
          </ac:cxnSpMkLst>
        </pc:cxnChg>
        <pc:cxnChg chg="add">
          <ac:chgData name="Beth Little" userId="S::nbl38@newcastle.ac.uk::a8414d59-660d-402c-b6cd-7a08b7dd8729" providerId="AD" clId="Web-{0CE6EB24-109D-BBBB-D5ED-F9BF7F29A3B2}" dt="2023-09-19T12:30:10.041" v="1175"/>
          <ac:cxnSpMkLst>
            <pc:docMk/>
            <pc:sldMk cId="2079356184" sldId="273"/>
            <ac:cxnSpMk id="11" creationId="{5DC39106-1024-02DB-11A2-614BB759DB02}"/>
          </ac:cxnSpMkLst>
        </pc:cxnChg>
        <pc:cxnChg chg="add">
          <ac:chgData name="Beth Little" userId="S::nbl38@newcastle.ac.uk::a8414d59-660d-402c-b6cd-7a08b7dd8729" providerId="AD" clId="Web-{0CE6EB24-109D-BBBB-D5ED-F9BF7F29A3B2}" dt="2023-09-19T12:30:10.041" v="1175"/>
          <ac:cxnSpMkLst>
            <pc:docMk/>
            <pc:sldMk cId="2079356184" sldId="273"/>
            <ac:cxnSpMk id="12" creationId="{C594454D-7C0F-30E1-FA28-42D208C27AE2}"/>
          </ac:cxnSpMkLst>
        </pc:cxnChg>
        <pc:cxnChg chg="add">
          <ac:chgData name="Beth Little" userId="S::nbl38@newcastle.ac.uk::a8414d59-660d-402c-b6cd-7a08b7dd8729" providerId="AD" clId="Web-{0CE6EB24-109D-BBBB-D5ED-F9BF7F29A3B2}" dt="2023-09-19T12:30:10.041" v="1175"/>
          <ac:cxnSpMkLst>
            <pc:docMk/>
            <pc:sldMk cId="2079356184" sldId="273"/>
            <ac:cxnSpMk id="26" creationId="{F05C9A11-D7BB-646E-875E-2F16228B6D28}"/>
          </ac:cxnSpMkLst>
        </pc:cxnChg>
        <pc:cxnChg chg="add">
          <ac:chgData name="Beth Little" userId="S::nbl38@newcastle.ac.uk::a8414d59-660d-402c-b6cd-7a08b7dd8729" providerId="AD" clId="Web-{0CE6EB24-109D-BBBB-D5ED-F9BF7F29A3B2}" dt="2023-09-19T12:30:10.041" v="1175"/>
          <ac:cxnSpMkLst>
            <pc:docMk/>
            <pc:sldMk cId="2079356184" sldId="273"/>
            <ac:cxnSpMk id="29" creationId="{D38CA57A-61ED-4F12-310E-3012F3FD8288}"/>
          </ac:cxnSpMkLst>
        </pc:cxnChg>
      </pc:sldChg>
      <pc:sldChg chg="addSp delSp add del replId">
        <pc:chgData name="Beth Little" userId="S::nbl38@newcastle.ac.uk::a8414d59-660d-402c-b6cd-7a08b7dd8729" providerId="AD" clId="Web-{0CE6EB24-109D-BBBB-D5ED-F9BF7F29A3B2}" dt="2023-09-19T13:06:19.356" v="1357"/>
        <pc:sldMkLst>
          <pc:docMk/>
          <pc:sldMk cId="1191816862" sldId="274"/>
        </pc:sldMkLst>
        <pc:spChg chg="add del">
          <ac:chgData name="Beth Little" userId="S::nbl38@newcastle.ac.uk::a8414d59-660d-402c-b6cd-7a08b7dd8729" providerId="AD" clId="Web-{0CE6EB24-109D-BBBB-D5ED-F9BF7F29A3B2}" dt="2023-09-19T13:04:15.337" v="1312"/>
          <ac:spMkLst>
            <pc:docMk/>
            <pc:sldMk cId="1191816862" sldId="274"/>
            <ac:spMk id="5" creationId="{0568227C-E568-B879-97ED-F806A596D05D}"/>
          </ac:spMkLst>
        </pc:spChg>
        <pc:spChg chg="add">
          <ac:chgData name="Beth Little" userId="S::nbl38@newcastle.ac.uk::a8414d59-660d-402c-b6cd-7a08b7dd8729" providerId="AD" clId="Web-{0CE6EB24-109D-BBBB-D5ED-F9BF7F29A3B2}" dt="2023-09-19T13:04:16.275" v="1313"/>
          <ac:spMkLst>
            <pc:docMk/>
            <pc:sldMk cId="1191816862" sldId="274"/>
            <ac:spMk id="6" creationId="{88E15B97-9994-BC52-9535-1E3555E8412B}"/>
          </ac:spMkLst>
        </pc:spChg>
      </pc:sldChg>
      <pc:sldChg chg="addSp delSp modSp add replId addAnim">
        <pc:chgData name="Beth Little" userId="S::nbl38@newcastle.ac.uk::a8414d59-660d-402c-b6cd-7a08b7dd8729" providerId="AD" clId="Web-{0CE6EB24-109D-BBBB-D5ED-F9BF7F29A3B2}" dt="2023-09-19T13:23:54.036" v="1427"/>
        <pc:sldMkLst>
          <pc:docMk/>
          <pc:sldMk cId="472642123" sldId="275"/>
        </pc:sldMkLst>
        <pc:spChg chg="add del mod">
          <ac:chgData name="Beth Little" userId="S::nbl38@newcastle.ac.uk::a8414d59-660d-402c-b6cd-7a08b7dd8729" providerId="AD" clId="Web-{0CE6EB24-109D-BBBB-D5ED-F9BF7F29A3B2}" dt="2023-09-19T12:30:57.605" v="1184"/>
          <ac:spMkLst>
            <pc:docMk/>
            <pc:sldMk cId="472642123" sldId="275"/>
            <ac:spMk id="4" creationId="{99FCE42B-B309-4E30-B24C-2B85CB4F8171}"/>
          </ac:spMkLst>
        </pc:spChg>
        <pc:spChg chg="add">
          <ac:chgData name="Beth Little" userId="S::nbl38@newcastle.ac.uk::a8414d59-660d-402c-b6cd-7a08b7dd8729" providerId="AD" clId="Web-{0CE6EB24-109D-BBBB-D5ED-F9BF7F29A3B2}" dt="2023-09-19T12:30:47.902" v="1182"/>
          <ac:spMkLst>
            <pc:docMk/>
            <pc:sldMk cId="472642123" sldId="275"/>
            <ac:spMk id="5" creationId="{D2E652F6-14BC-AAE8-E113-118C3578588E}"/>
          </ac:spMkLst>
        </pc:spChg>
        <pc:spChg chg="add">
          <ac:chgData name="Beth Little" userId="S::nbl38@newcastle.ac.uk::a8414d59-660d-402c-b6cd-7a08b7dd8729" providerId="AD" clId="Web-{0CE6EB24-109D-BBBB-D5ED-F9BF7F29A3B2}" dt="2023-09-19T12:30:47.902" v="1182"/>
          <ac:spMkLst>
            <pc:docMk/>
            <pc:sldMk cId="472642123" sldId="275"/>
            <ac:spMk id="6" creationId="{95655CA8-740B-A4BE-2158-D0D5209858FC}"/>
          </ac:spMkLst>
        </pc:spChg>
        <pc:spChg chg="add">
          <ac:chgData name="Beth Little" userId="S::nbl38@newcastle.ac.uk::a8414d59-660d-402c-b6cd-7a08b7dd8729" providerId="AD" clId="Web-{0CE6EB24-109D-BBBB-D5ED-F9BF7F29A3B2}" dt="2023-09-19T12:30:47.902" v="1182"/>
          <ac:spMkLst>
            <pc:docMk/>
            <pc:sldMk cId="472642123" sldId="275"/>
            <ac:spMk id="11" creationId="{C8886C3B-8449-15A8-48E8-173761207333}"/>
          </ac:spMkLst>
        </pc:spChg>
        <pc:spChg chg="add">
          <ac:chgData name="Beth Little" userId="S::nbl38@newcastle.ac.uk::a8414d59-660d-402c-b6cd-7a08b7dd8729" providerId="AD" clId="Web-{0CE6EB24-109D-BBBB-D5ED-F9BF7F29A3B2}" dt="2023-09-19T12:30:47.902" v="1182"/>
          <ac:spMkLst>
            <pc:docMk/>
            <pc:sldMk cId="472642123" sldId="275"/>
            <ac:spMk id="12" creationId="{2C545829-325F-055A-13C6-F6CAC2433692}"/>
          </ac:spMkLst>
        </pc:spChg>
        <pc:spChg chg="add">
          <ac:chgData name="Beth Little" userId="S::nbl38@newcastle.ac.uk::a8414d59-660d-402c-b6cd-7a08b7dd8729" providerId="AD" clId="Web-{0CE6EB24-109D-BBBB-D5ED-F9BF7F29A3B2}" dt="2023-09-19T12:30:47.902" v="1182"/>
          <ac:spMkLst>
            <pc:docMk/>
            <pc:sldMk cId="472642123" sldId="275"/>
            <ac:spMk id="13" creationId="{91EAF32D-6793-EF88-E450-830050C57B4B}"/>
          </ac:spMkLst>
        </pc:spChg>
        <pc:spChg chg="add">
          <ac:chgData name="Beth Little" userId="S::nbl38@newcastle.ac.uk::a8414d59-660d-402c-b6cd-7a08b7dd8729" providerId="AD" clId="Web-{0CE6EB24-109D-BBBB-D5ED-F9BF7F29A3B2}" dt="2023-09-19T12:30:47.902" v="1182"/>
          <ac:spMkLst>
            <pc:docMk/>
            <pc:sldMk cId="472642123" sldId="275"/>
            <ac:spMk id="14" creationId="{E60DBA46-2848-3A60-9F89-0D66834AE741}"/>
          </ac:spMkLst>
        </pc:spChg>
        <pc:spChg chg="add">
          <ac:chgData name="Beth Little" userId="S::nbl38@newcastle.ac.uk::a8414d59-660d-402c-b6cd-7a08b7dd8729" providerId="AD" clId="Web-{0CE6EB24-109D-BBBB-D5ED-F9BF7F29A3B2}" dt="2023-09-19T12:30:47.902" v="1182"/>
          <ac:spMkLst>
            <pc:docMk/>
            <pc:sldMk cId="472642123" sldId="275"/>
            <ac:spMk id="19" creationId="{C4F1F48C-817D-6DCE-2514-E56EDAA73FC0}"/>
          </ac:spMkLst>
        </pc:spChg>
        <pc:spChg chg="add">
          <ac:chgData name="Beth Little" userId="S::nbl38@newcastle.ac.uk::a8414d59-660d-402c-b6cd-7a08b7dd8729" providerId="AD" clId="Web-{0CE6EB24-109D-BBBB-D5ED-F9BF7F29A3B2}" dt="2023-09-19T12:30:47.902" v="1182"/>
          <ac:spMkLst>
            <pc:docMk/>
            <pc:sldMk cId="472642123" sldId="275"/>
            <ac:spMk id="20" creationId="{7C03B4B2-4AEC-E536-D2BD-3C40C20831BC}"/>
          </ac:spMkLst>
        </pc:spChg>
        <pc:spChg chg="add">
          <ac:chgData name="Beth Little" userId="S::nbl38@newcastle.ac.uk::a8414d59-660d-402c-b6cd-7a08b7dd8729" providerId="AD" clId="Web-{0CE6EB24-109D-BBBB-D5ED-F9BF7F29A3B2}" dt="2023-09-19T12:30:47.902" v="1182"/>
          <ac:spMkLst>
            <pc:docMk/>
            <pc:sldMk cId="472642123" sldId="275"/>
            <ac:spMk id="21" creationId="{EBD5A5C1-4E73-105E-299C-9E1E50C72E0D}"/>
          </ac:spMkLst>
        </pc:spChg>
        <pc:spChg chg="add">
          <ac:chgData name="Beth Little" userId="S::nbl38@newcastle.ac.uk::a8414d59-660d-402c-b6cd-7a08b7dd8729" providerId="AD" clId="Web-{0CE6EB24-109D-BBBB-D5ED-F9BF7F29A3B2}" dt="2023-09-19T12:30:47.902" v="1182"/>
          <ac:spMkLst>
            <pc:docMk/>
            <pc:sldMk cId="472642123" sldId="275"/>
            <ac:spMk id="22" creationId="{1CBFBB86-D675-CEAD-2C22-D9DE41FC1BA9}"/>
          </ac:spMkLst>
        </pc:spChg>
        <pc:spChg chg="add">
          <ac:chgData name="Beth Little" userId="S::nbl38@newcastle.ac.uk::a8414d59-660d-402c-b6cd-7a08b7dd8729" providerId="AD" clId="Web-{0CE6EB24-109D-BBBB-D5ED-F9BF7F29A3B2}" dt="2023-09-19T12:30:47.902" v="1182"/>
          <ac:spMkLst>
            <pc:docMk/>
            <pc:sldMk cId="472642123" sldId="275"/>
            <ac:spMk id="23" creationId="{FF7DD955-83B1-E6F5-AEC9-B0D6250AE7E2}"/>
          </ac:spMkLst>
        </pc:spChg>
        <pc:spChg chg="add">
          <ac:chgData name="Beth Little" userId="S::nbl38@newcastle.ac.uk::a8414d59-660d-402c-b6cd-7a08b7dd8729" providerId="AD" clId="Web-{0CE6EB24-109D-BBBB-D5ED-F9BF7F29A3B2}" dt="2023-09-19T12:30:47.902" v="1182"/>
          <ac:spMkLst>
            <pc:docMk/>
            <pc:sldMk cId="472642123" sldId="275"/>
            <ac:spMk id="24" creationId="{496E4E0F-B11C-0BEE-BDB4-5D941C3462A7}"/>
          </ac:spMkLst>
        </pc:spChg>
        <pc:spChg chg="add">
          <ac:chgData name="Beth Little" userId="S::nbl38@newcastle.ac.uk::a8414d59-660d-402c-b6cd-7a08b7dd8729" providerId="AD" clId="Web-{0CE6EB24-109D-BBBB-D5ED-F9BF7F29A3B2}" dt="2023-09-19T12:30:47.902" v="1182"/>
          <ac:spMkLst>
            <pc:docMk/>
            <pc:sldMk cId="472642123" sldId="275"/>
            <ac:spMk id="27" creationId="{2DBA61A2-E703-2D37-A6C8-C2F2C7B3E1AF}"/>
          </ac:spMkLst>
        </pc:spChg>
        <pc:spChg chg="add">
          <ac:chgData name="Beth Little" userId="S::nbl38@newcastle.ac.uk::a8414d59-660d-402c-b6cd-7a08b7dd8729" providerId="AD" clId="Web-{0CE6EB24-109D-BBBB-D5ED-F9BF7F29A3B2}" dt="2023-09-19T12:30:47.902" v="1182"/>
          <ac:spMkLst>
            <pc:docMk/>
            <pc:sldMk cId="472642123" sldId="275"/>
            <ac:spMk id="28" creationId="{5E8647CA-91B7-FF71-EA23-91FD3AC7D4BC}"/>
          </ac:spMkLst>
        </pc:spChg>
        <pc:spChg chg="add">
          <ac:chgData name="Beth Little" userId="S::nbl38@newcastle.ac.uk::a8414d59-660d-402c-b6cd-7a08b7dd8729" providerId="AD" clId="Web-{0CE6EB24-109D-BBBB-D5ED-F9BF7F29A3B2}" dt="2023-09-19T12:30:47.902" v="1182"/>
          <ac:spMkLst>
            <pc:docMk/>
            <pc:sldMk cId="472642123" sldId="275"/>
            <ac:spMk id="29" creationId="{9EE1C657-FC92-91E6-86FC-17946F8C5A7F}"/>
          </ac:spMkLst>
        </pc:spChg>
        <pc:spChg chg="add">
          <ac:chgData name="Beth Little" userId="S::nbl38@newcastle.ac.uk::a8414d59-660d-402c-b6cd-7a08b7dd8729" providerId="AD" clId="Web-{0CE6EB24-109D-BBBB-D5ED-F9BF7F29A3B2}" dt="2023-09-19T12:30:47.902" v="1182"/>
          <ac:spMkLst>
            <pc:docMk/>
            <pc:sldMk cId="472642123" sldId="275"/>
            <ac:spMk id="31" creationId="{F03495DA-4126-D533-919E-6602DA2A47DE}"/>
          </ac:spMkLst>
        </pc:spChg>
        <pc:spChg chg="add">
          <ac:chgData name="Beth Little" userId="S::nbl38@newcastle.ac.uk::a8414d59-660d-402c-b6cd-7a08b7dd8729" providerId="AD" clId="Web-{0CE6EB24-109D-BBBB-D5ED-F9BF7F29A3B2}" dt="2023-09-19T12:30:47.902" v="1182"/>
          <ac:spMkLst>
            <pc:docMk/>
            <pc:sldMk cId="472642123" sldId="275"/>
            <ac:spMk id="35" creationId="{1B4C7CB6-3735-5E0F-AB6E-B0D73705A946}"/>
          </ac:spMkLst>
        </pc:spChg>
        <pc:spChg chg="add">
          <ac:chgData name="Beth Little" userId="S::nbl38@newcastle.ac.uk::a8414d59-660d-402c-b6cd-7a08b7dd8729" providerId="AD" clId="Web-{0CE6EB24-109D-BBBB-D5ED-F9BF7F29A3B2}" dt="2023-09-19T12:30:47.902" v="1182"/>
          <ac:spMkLst>
            <pc:docMk/>
            <pc:sldMk cId="472642123" sldId="275"/>
            <ac:spMk id="37" creationId="{F675DFA7-FA9B-1CE4-22A0-3782BB718609}"/>
          </ac:spMkLst>
        </pc:spChg>
        <pc:spChg chg="add">
          <ac:chgData name="Beth Little" userId="S::nbl38@newcastle.ac.uk::a8414d59-660d-402c-b6cd-7a08b7dd8729" providerId="AD" clId="Web-{0CE6EB24-109D-BBBB-D5ED-F9BF7F29A3B2}" dt="2023-09-19T13:04:07.181" v="1307"/>
          <ac:spMkLst>
            <pc:docMk/>
            <pc:sldMk cId="472642123" sldId="275"/>
            <ac:spMk id="38" creationId="{62E5B156-7E14-5AE6-AC1E-453698246C73}"/>
          </ac:spMkLst>
        </pc:spChg>
        <pc:spChg chg="add del">
          <ac:chgData name="Beth Little" userId="S::nbl38@newcastle.ac.uk::a8414d59-660d-402c-b6cd-7a08b7dd8729" providerId="AD" clId="Web-{0CE6EB24-109D-BBBB-D5ED-F9BF7F29A3B2}" dt="2023-09-19T13:04:06.509" v="1306"/>
          <ac:spMkLst>
            <pc:docMk/>
            <pc:sldMk cId="472642123" sldId="275"/>
            <ac:spMk id="39" creationId="{BF199AF1-5387-9D03-45DE-144768B468A6}"/>
          </ac:spMkLst>
        </pc:spChg>
        <pc:spChg chg="add mod">
          <ac:chgData name="Beth Little" userId="S::nbl38@newcastle.ac.uk::a8414d59-660d-402c-b6cd-7a08b7dd8729" providerId="AD" clId="Web-{0CE6EB24-109D-BBBB-D5ED-F9BF7F29A3B2}" dt="2023-09-19T13:22:29.081" v="1422" actId="1076"/>
          <ac:spMkLst>
            <pc:docMk/>
            <pc:sldMk cId="472642123" sldId="275"/>
            <ac:spMk id="43" creationId="{AE427817-0E30-3A78-B713-7779BB4F7D15}"/>
          </ac:spMkLst>
        </pc:spChg>
        <pc:grpChg chg="add">
          <ac:chgData name="Beth Little" userId="S::nbl38@newcastle.ac.uk::a8414d59-660d-402c-b6cd-7a08b7dd8729" providerId="AD" clId="Web-{0CE6EB24-109D-BBBB-D5ED-F9BF7F29A3B2}" dt="2023-09-19T12:30:47.902" v="1182"/>
          <ac:grpSpMkLst>
            <pc:docMk/>
            <pc:sldMk cId="472642123" sldId="275"/>
            <ac:grpSpMk id="30" creationId="{29FC10B6-973B-F94D-8E5D-E16D6718AD93}"/>
          </ac:grpSpMkLst>
        </pc:grpChg>
        <pc:grpChg chg="add">
          <ac:chgData name="Beth Little" userId="S::nbl38@newcastle.ac.uk::a8414d59-660d-402c-b6cd-7a08b7dd8729" providerId="AD" clId="Web-{0CE6EB24-109D-BBBB-D5ED-F9BF7F29A3B2}" dt="2023-09-19T12:30:47.902" v="1182"/>
          <ac:grpSpMkLst>
            <pc:docMk/>
            <pc:sldMk cId="472642123" sldId="275"/>
            <ac:grpSpMk id="32" creationId="{A30838D1-CA9F-E08D-81BF-3CF731F04F23}"/>
          </ac:grpSpMkLst>
        </pc:grpChg>
        <pc:picChg chg="add">
          <ac:chgData name="Beth Little" userId="S::nbl38@newcastle.ac.uk::a8414d59-660d-402c-b6cd-7a08b7dd8729" providerId="AD" clId="Web-{0CE6EB24-109D-BBBB-D5ED-F9BF7F29A3B2}" dt="2023-09-19T12:30:47.902" v="1182"/>
          <ac:picMkLst>
            <pc:docMk/>
            <pc:sldMk cId="472642123" sldId="275"/>
            <ac:picMk id="17" creationId="{49DDD9E9-39AF-ED89-820A-51A81326F7D4}"/>
          </ac:picMkLst>
        </pc:picChg>
        <pc:picChg chg="add">
          <ac:chgData name="Beth Little" userId="S::nbl38@newcastle.ac.uk::a8414d59-660d-402c-b6cd-7a08b7dd8729" providerId="AD" clId="Web-{0CE6EB24-109D-BBBB-D5ED-F9BF7F29A3B2}" dt="2023-09-19T12:30:47.902" v="1182"/>
          <ac:picMkLst>
            <pc:docMk/>
            <pc:sldMk cId="472642123" sldId="275"/>
            <ac:picMk id="18" creationId="{14F5505E-C79D-72D8-8246-5FD83A03AA5B}"/>
          </ac:picMkLst>
        </pc:picChg>
        <pc:picChg chg="add">
          <ac:chgData name="Beth Little" userId="S::nbl38@newcastle.ac.uk::a8414d59-660d-402c-b6cd-7a08b7dd8729" providerId="AD" clId="Web-{0CE6EB24-109D-BBBB-D5ED-F9BF7F29A3B2}" dt="2023-09-19T12:30:47.902" v="1182"/>
          <ac:picMkLst>
            <pc:docMk/>
            <pc:sldMk cId="472642123" sldId="275"/>
            <ac:picMk id="33" creationId="{86A427CB-03BD-4E19-7528-45095C3EF390}"/>
          </ac:picMkLst>
        </pc:picChg>
        <pc:picChg chg="add">
          <ac:chgData name="Beth Little" userId="S::nbl38@newcastle.ac.uk::a8414d59-660d-402c-b6cd-7a08b7dd8729" providerId="AD" clId="Web-{0CE6EB24-109D-BBBB-D5ED-F9BF7F29A3B2}" dt="2023-09-19T12:30:47.902" v="1182"/>
          <ac:picMkLst>
            <pc:docMk/>
            <pc:sldMk cId="472642123" sldId="275"/>
            <ac:picMk id="34" creationId="{E77E9D4B-12A3-B46F-19C8-30CD12237490}"/>
          </ac:picMkLst>
        </pc:picChg>
        <pc:picChg chg="add">
          <ac:chgData name="Beth Little" userId="S::nbl38@newcastle.ac.uk::a8414d59-660d-402c-b6cd-7a08b7dd8729" providerId="AD" clId="Web-{0CE6EB24-109D-BBBB-D5ED-F9BF7F29A3B2}" dt="2023-09-19T12:30:47.902" v="1182"/>
          <ac:picMkLst>
            <pc:docMk/>
            <pc:sldMk cId="472642123" sldId="275"/>
            <ac:picMk id="36" creationId="{AAA1AA05-5683-A10F-47C9-7C91F3A8C2AF}"/>
          </ac:picMkLst>
        </pc:picChg>
        <pc:cxnChg chg="add">
          <ac:chgData name="Beth Little" userId="S::nbl38@newcastle.ac.uk::a8414d59-660d-402c-b6cd-7a08b7dd8729" providerId="AD" clId="Web-{0CE6EB24-109D-BBBB-D5ED-F9BF7F29A3B2}" dt="2023-09-19T12:30:47.902" v="1182"/>
          <ac:cxnSpMkLst>
            <pc:docMk/>
            <pc:sldMk cId="472642123" sldId="275"/>
            <ac:cxnSpMk id="7" creationId="{57575D41-7371-AA26-E27E-7435C24A7C5D}"/>
          </ac:cxnSpMkLst>
        </pc:cxnChg>
        <pc:cxnChg chg="add">
          <ac:chgData name="Beth Little" userId="S::nbl38@newcastle.ac.uk::a8414d59-660d-402c-b6cd-7a08b7dd8729" providerId="AD" clId="Web-{0CE6EB24-109D-BBBB-D5ED-F9BF7F29A3B2}" dt="2023-09-19T12:30:47.902" v="1182"/>
          <ac:cxnSpMkLst>
            <pc:docMk/>
            <pc:sldMk cId="472642123" sldId="275"/>
            <ac:cxnSpMk id="8" creationId="{1341B9C3-8E2A-AD12-345C-4FF728DA569F}"/>
          </ac:cxnSpMkLst>
        </pc:cxnChg>
        <pc:cxnChg chg="add">
          <ac:chgData name="Beth Little" userId="S::nbl38@newcastle.ac.uk::a8414d59-660d-402c-b6cd-7a08b7dd8729" providerId="AD" clId="Web-{0CE6EB24-109D-BBBB-D5ED-F9BF7F29A3B2}" dt="2023-09-19T12:30:47.902" v="1182"/>
          <ac:cxnSpMkLst>
            <pc:docMk/>
            <pc:sldMk cId="472642123" sldId="275"/>
            <ac:cxnSpMk id="9" creationId="{74EAFA92-5147-A321-5BB8-6043B9CA2534}"/>
          </ac:cxnSpMkLst>
        </pc:cxnChg>
        <pc:cxnChg chg="add">
          <ac:chgData name="Beth Little" userId="S::nbl38@newcastle.ac.uk::a8414d59-660d-402c-b6cd-7a08b7dd8729" providerId="AD" clId="Web-{0CE6EB24-109D-BBBB-D5ED-F9BF7F29A3B2}" dt="2023-09-19T12:30:47.902" v="1182"/>
          <ac:cxnSpMkLst>
            <pc:docMk/>
            <pc:sldMk cId="472642123" sldId="275"/>
            <ac:cxnSpMk id="10" creationId="{373BC6B5-AF8C-5CAE-5643-0A4644D7E65C}"/>
          </ac:cxnSpMkLst>
        </pc:cxnChg>
        <pc:cxnChg chg="add">
          <ac:chgData name="Beth Little" userId="S::nbl38@newcastle.ac.uk::a8414d59-660d-402c-b6cd-7a08b7dd8729" providerId="AD" clId="Web-{0CE6EB24-109D-BBBB-D5ED-F9BF7F29A3B2}" dt="2023-09-19T12:30:47.902" v="1182"/>
          <ac:cxnSpMkLst>
            <pc:docMk/>
            <pc:sldMk cId="472642123" sldId="275"/>
            <ac:cxnSpMk id="15" creationId="{BCE944CC-DCCC-83E9-424A-65678D9F92EF}"/>
          </ac:cxnSpMkLst>
        </pc:cxnChg>
        <pc:cxnChg chg="add">
          <ac:chgData name="Beth Little" userId="S::nbl38@newcastle.ac.uk::a8414d59-660d-402c-b6cd-7a08b7dd8729" providerId="AD" clId="Web-{0CE6EB24-109D-BBBB-D5ED-F9BF7F29A3B2}" dt="2023-09-19T12:30:47.902" v="1182"/>
          <ac:cxnSpMkLst>
            <pc:docMk/>
            <pc:sldMk cId="472642123" sldId="275"/>
            <ac:cxnSpMk id="16" creationId="{17573188-B8E3-D1A8-E4B2-7ABE9362646F}"/>
          </ac:cxnSpMkLst>
        </pc:cxnChg>
        <pc:cxnChg chg="add">
          <ac:chgData name="Beth Little" userId="S::nbl38@newcastle.ac.uk::a8414d59-660d-402c-b6cd-7a08b7dd8729" providerId="AD" clId="Web-{0CE6EB24-109D-BBBB-D5ED-F9BF7F29A3B2}" dt="2023-09-19T12:30:47.902" v="1182"/>
          <ac:cxnSpMkLst>
            <pc:docMk/>
            <pc:sldMk cId="472642123" sldId="275"/>
            <ac:cxnSpMk id="25" creationId="{9E6C65D8-44A3-D4C5-6D7A-F03DB23C89E9}"/>
          </ac:cxnSpMkLst>
        </pc:cxnChg>
        <pc:cxnChg chg="add">
          <ac:chgData name="Beth Little" userId="S::nbl38@newcastle.ac.uk::a8414d59-660d-402c-b6cd-7a08b7dd8729" providerId="AD" clId="Web-{0CE6EB24-109D-BBBB-D5ED-F9BF7F29A3B2}" dt="2023-09-19T12:30:47.902" v="1182"/>
          <ac:cxnSpMkLst>
            <pc:docMk/>
            <pc:sldMk cId="472642123" sldId="275"/>
            <ac:cxnSpMk id="26" creationId="{CA05BDD9-E64C-569F-4D0A-5C58280F4A31}"/>
          </ac:cxnSpMkLst>
        </pc:cxnChg>
        <pc:cxnChg chg="add mod">
          <ac:chgData name="Beth Little" userId="S::nbl38@newcastle.ac.uk::a8414d59-660d-402c-b6cd-7a08b7dd8729" providerId="AD" clId="Web-{0CE6EB24-109D-BBBB-D5ED-F9BF7F29A3B2}" dt="2023-09-19T13:21:59.752" v="1401" actId="14100"/>
          <ac:cxnSpMkLst>
            <pc:docMk/>
            <pc:sldMk cId="472642123" sldId="275"/>
            <ac:cxnSpMk id="40" creationId="{F59F9509-86C0-00AD-43E4-1547771ADFCF}"/>
          </ac:cxnSpMkLst>
        </pc:cxnChg>
        <pc:cxnChg chg="add mod">
          <ac:chgData name="Beth Little" userId="S::nbl38@newcastle.ac.uk::a8414d59-660d-402c-b6cd-7a08b7dd8729" providerId="AD" clId="Web-{0CE6EB24-109D-BBBB-D5ED-F9BF7F29A3B2}" dt="2023-09-19T13:22:06.487" v="1405" actId="1076"/>
          <ac:cxnSpMkLst>
            <pc:docMk/>
            <pc:sldMk cId="472642123" sldId="275"/>
            <ac:cxnSpMk id="41" creationId="{00B57921-EC4B-9D59-D664-386D6D6C6BE0}"/>
          </ac:cxnSpMkLst>
        </pc:cxnChg>
        <pc:cxnChg chg="add del mod">
          <ac:chgData name="Beth Little" userId="S::nbl38@newcastle.ac.uk::a8414d59-660d-402c-b6cd-7a08b7dd8729" providerId="AD" clId="Web-{0CE6EB24-109D-BBBB-D5ED-F9BF7F29A3B2}" dt="2023-09-19T13:22:12.221" v="1407"/>
          <ac:cxnSpMkLst>
            <pc:docMk/>
            <pc:sldMk cId="472642123" sldId="275"/>
            <ac:cxnSpMk id="42" creationId="{1DD3536C-EA21-08C8-D71C-BED855051893}"/>
          </ac:cxnSpMkLst>
        </pc:cxnChg>
      </pc:sldChg>
      <pc:sldChg chg="add del replId">
        <pc:chgData name="Beth Little" userId="S::nbl38@newcastle.ac.uk::a8414d59-660d-402c-b6cd-7a08b7dd8729" providerId="AD" clId="Web-{0CE6EB24-109D-BBBB-D5ED-F9BF7F29A3B2}" dt="2023-09-19T12:29:52.432" v="1170"/>
        <pc:sldMkLst>
          <pc:docMk/>
          <pc:sldMk cId="2687247053" sldId="275"/>
        </pc:sldMkLst>
      </pc:sldChg>
      <pc:sldChg chg="addSp delSp modSp add replId">
        <pc:chgData name="Beth Little" userId="S::nbl38@newcastle.ac.uk::a8414d59-660d-402c-b6cd-7a08b7dd8729" providerId="AD" clId="Web-{0CE6EB24-109D-BBBB-D5ED-F9BF7F29A3B2}" dt="2023-09-19T13:04:04.431" v="1305"/>
        <pc:sldMkLst>
          <pc:docMk/>
          <pc:sldMk cId="425992196" sldId="276"/>
        </pc:sldMkLst>
        <pc:spChg chg="mod">
          <ac:chgData name="Beth Little" userId="S::nbl38@newcastle.ac.uk::a8414d59-660d-402c-b6cd-7a08b7dd8729" providerId="AD" clId="Web-{0CE6EB24-109D-BBBB-D5ED-F9BF7F29A3B2}" dt="2023-09-19T12:31:22.652" v="1186" actId="20577"/>
          <ac:spMkLst>
            <pc:docMk/>
            <pc:sldMk cId="425992196" sldId="276"/>
            <ac:spMk id="3" creationId="{91519E54-D60C-ABB9-F5F2-2D1603ACABB4}"/>
          </ac:spMkLst>
        </pc:spChg>
        <pc:spChg chg="add del">
          <ac:chgData name="Beth Little" userId="S::nbl38@newcastle.ac.uk::a8414d59-660d-402c-b6cd-7a08b7dd8729" providerId="AD" clId="Web-{0CE6EB24-109D-BBBB-D5ED-F9BF7F29A3B2}" dt="2023-09-19T13:04:03.774" v="1304"/>
          <ac:spMkLst>
            <pc:docMk/>
            <pc:sldMk cId="425992196" sldId="276"/>
            <ac:spMk id="5" creationId="{730E1945-3444-25A8-5030-9095A9789676}"/>
          </ac:spMkLst>
        </pc:spChg>
        <pc:spChg chg="add">
          <ac:chgData name="Beth Little" userId="S::nbl38@newcastle.ac.uk::a8414d59-660d-402c-b6cd-7a08b7dd8729" providerId="AD" clId="Web-{0CE6EB24-109D-BBBB-D5ED-F9BF7F29A3B2}" dt="2023-09-19T13:04:04.431" v="1305"/>
          <ac:spMkLst>
            <pc:docMk/>
            <pc:sldMk cId="425992196" sldId="276"/>
            <ac:spMk id="6" creationId="{E228CF6D-72F7-7E29-36DE-9A7DFF7D219E}"/>
          </ac:spMkLst>
        </pc:spChg>
      </pc:sldChg>
      <pc:sldChg chg="addSp delSp add replId">
        <pc:chgData name="Beth Little" userId="S::nbl38@newcastle.ac.uk::a8414d59-660d-402c-b6cd-7a08b7dd8729" providerId="AD" clId="Web-{0CE6EB24-109D-BBBB-D5ED-F9BF7F29A3B2}" dt="2023-09-19T13:03:52.274" v="1297"/>
        <pc:sldMkLst>
          <pc:docMk/>
          <pc:sldMk cId="1382124471" sldId="277"/>
        </pc:sldMkLst>
        <pc:spChg chg="add del">
          <ac:chgData name="Beth Little" userId="S::nbl38@newcastle.ac.uk::a8414d59-660d-402c-b6cd-7a08b7dd8729" providerId="AD" clId="Web-{0CE6EB24-109D-BBBB-D5ED-F9BF7F29A3B2}" dt="2023-09-19T13:03:51.555" v="1296"/>
          <ac:spMkLst>
            <pc:docMk/>
            <pc:sldMk cId="1382124471" sldId="277"/>
            <ac:spMk id="5" creationId="{272413CF-80FF-419F-C178-6D5FFC271856}"/>
          </ac:spMkLst>
        </pc:spChg>
        <pc:spChg chg="add">
          <ac:chgData name="Beth Little" userId="S::nbl38@newcastle.ac.uk::a8414d59-660d-402c-b6cd-7a08b7dd8729" providerId="AD" clId="Web-{0CE6EB24-109D-BBBB-D5ED-F9BF7F29A3B2}" dt="2023-09-19T13:03:52.274" v="1297"/>
          <ac:spMkLst>
            <pc:docMk/>
            <pc:sldMk cId="1382124471" sldId="277"/>
            <ac:spMk id="6" creationId="{EDED20D5-CA7A-C838-DCE4-2832541F6C24}"/>
          </ac:spMkLst>
        </pc:spChg>
      </pc:sldChg>
      <pc:sldChg chg="addSp delSp modSp add">
        <pc:chgData name="Beth Little" userId="S::nbl38@newcastle.ac.uk::a8414d59-660d-402c-b6cd-7a08b7dd8729" providerId="AD" clId="Web-{0CE6EB24-109D-BBBB-D5ED-F9BF7F29A3B2}" dt="2023-09-19T13:03:55.196" v="1299"/>
        <pc:sldMkLst>
          <pc:docMk/>
          <pc:sldMk cId="2888883216" sldId="278"/>
        </pc:sldMkLst>
        <pc:spChg chg="mod">
          <ac:chgData name="Beth Little" userId="S::nbl38@newcastle.ac.uk::a8414d59-660d-402c-b6cd-7a08b7dd8729" providerId="AD" clId="Web-{0CE6EB24-109D-BBBB-D5ED-F9BF7F29A3B2}" dt="2023-09-19T12:31:53.184" v="1195"/>
          <ac:spMkLst>
            <pc:docMk/>
            <pc:sldMk cId="2888883216" sldId="278"/>
            <ac:spMk id="2" creationId="{8C18314C-E9BE-425C-A9A4-ED77322AF4D9}"/>
          </ac:spMkLst>
        </pc:spChg>
        <pc:spChg chg="add del">
          <ac:chgData name="Beth Little" userId="S::nbl38@newcastle.ac.uk::a8414d59-660d-402c-b6cd-7a08b7dd8729" providerId="AD" clId="Web-{0CE6EB24-109D-BBBB-D5ED-F9BF7F29A3B2}" dt="2023-09-19T13:03:54.493" v="1298"/>
          <ac:spMkLst>
            <pc:docMk/>
            <pc:sldMk cId="2888883216" sldId="278"/>
            <ac:spMk id="4" creationId="{36E6CCE7-8513-2C6A-CAD4-70FD5279E051}"/>
          </ac:spMkLst>
        </pc:spChg>
        <pc:spChg chg="add">
          <ac:chgData name="Beth Little" userId="S::nbl38@newcastle.ac.uk::a8414d59-660d-402c-b6cd-7a08b7dd8729" providerId="AD" clId="Web-{0CE6EB24-109D-BBBB-D5ED-F9BF7F29A3B2}" dt="2023-09-19T13:03:55.196" v="1299"/>
          <ac:spMkLst>
            <pc:docMk/>
            <pc:sldMk cId="2888883216" sldId="278"/>
            <ac:spMk id="5" creationId="{77D2C02E-7E51-2147-3CB9-1F55E220BC72}"/>
          </ac:spMkLst>
        </pc:spChg>
        <pc:spChg chg="mod">
          <ac:chgData name="Beth Little" userId="S::nbl38@newcastle.ac.uk::a8414d59-660d-402c-b6cd-7a08b7dd8729" providerId="AD" clId="Web-{0CE6EB24-109D-BBBB-D5ED-F9BF7F29A3B2}" dt="2023-09-19T12:31:53.215" v="1196"/>
          <ac:spMkLst>
            <pc:docMk/>
            <pc:sldMk cId="2888883216" sldId="278"/>
            <ac:spMk id="7" creationId="{D00156DA-8DA3-441E-9742-9546A59F6825}"/>
          </ac:spMkLst>
        </pc:spChg>
      </pc:sldChg>
      <pc:sldChg chg="addSp delSp modSp add">
        <pc:chgData name="Beth Little" userId="S::nbl38@newcastle.ac.uk::a8414d59-660d-402c-b6cd-7a08b7dd8729" providerId="AD" clId="Web-{0CE6EB24-109D-BBBB-D5ED-F9BF7F29A3B2}" dt="2023-09-19T13:03:58.352" v="1301"/>
        <pc:sldMkLst>
          <pc:docMk/>
          <pc:sldMk cId="4137392753" sldId="279"/>
        </pc:sldMkLst>
        <pc:spChg chg="mod">
          <ac:chgData name="Beth Little" userId="S::nbl38@newcastle.ac.uk::a8414d59-660d-402c-b6cd-7a08b7dd8729" providerId="AD" clId="Web-{0CE6EB24-109D-BBBB-D5ED-F9BF7F29A3B2}" dt="2023-09-19T12:31:47.637" v="1193"/>
          <ac:spMkLst>
            <pc:docMk/>
            <pc:sldMk cId="4137392753" sldId="279"/>
            <ac:spMk id="2" creationId="{C9F4914E-E470-4F11-BD68-B21441895A88}"/>
          </ac:spMkLst>
        </pc:spChg>
        <pc:spChg chg="add del">
          <ac:chgData name="Beth Little" userId="S::nbl38@newcastle.ac.uk::a8414d59-660d-402c-b6cd-7a08b7dd8729" providerId="AD" clId="Web-{0CE6EB24-109D-BBBB-D5ED-F9BF7F29A3B2}" dt="2023-09-19T13:03:57.899" v="1300"/>
          <ac:spMkLst>
            <pc:docMk/>
            <pc:sldMk cId="4137392753" sldId="279"/>
            <ac:spMk id="5" creationId="{8389E616-E122-F51E-4F16-31BB9FB1AF99}"/>
          </ac:spMkLst>
        </pc:spChg>
        <pc:spChg chg="add">
          <ac:chgData name="Beth Little" userId="S::nbl38@newcastle.ac.uk::a8414d59-660d-402c-b6cd-7a08b7dd8729" providerId="AD" clId="Web-{0CE6EB24-109D-BBBB-D5ED-F9BF7F29A3B2}" dt="2023-09-19T13:03:58.352" v="1301"/>
          <ac:spMkLst>
            <pc:docMk/>
            <pc:sldMk cId="4137392753" sldId="279"/>
            <ac:spMk id="6" creationId="{3FA2907A-A866-1301-8BC0-BC2617900814}"/>
          </ac:spMkLst>
        </pc:spChg>
        <pc:spChg chg="mod">
          <ac:chgData name="Beth Little" userId="S::nbl38@newcastle.ac.uk::a8414d59-660d-402c-b6cd-7a08b7dd8729" providerId="AD" clId="Web-{0CE6EB24-109D-BBBB-D5ED-F9BF7F29A3B2}" dt="2023-09-19T12:31:47.669" v="1194"/>
          <ac:spMkLst>
            <pc:docMk/>
            <pc:sldMk cId="4137392753" sldId="279"/>
            <ac:spMk id="11" creationId="{C4D59E2A-2823-4515-B96F-CB07902AEF4F}"/>
          </ac:spMkLst>
        </pc:spChg>
      </pc:sldChg>
      <pc:sldChg chg="addSp delSp modSp add">
        <pc:chgData name="Beth Little" userId="S::nbl38@newcastle.ac.uk::a8414d59-660d-402c-b6cd-7a08b7dd8729" providerId="AD" clId="Web-{0CE6EB24-109D-BBBB-D5ED-F9BF7F29A3B2}" dt="2023-09-19T13:04:01.759" v="1303"/>
        <pc:sldMkLst>
          <pc:docMk/>
          <pc:sldMk cId="3919030059" sldId="280"/>
        </pc:sldMkLst>
        <pc:spChg chg="mod">
          <ac:chgData name="Beth Little" userId="S::nbl38@newcastle.ac.uk::a8414d59-660d-402c-b6cd-7a08b7dd8729" providerId="AD" clId="Web-{0CE6EB24-109D-BBBB-D5ED-F9BF7F29A3B2}" dt="2023-09-19T12:31:43.528" v="1190"/>
          <ac:spMkLst>
            <pc:docMk/>
            <pc:sldMk cId="3919030059" sldId="280"/>
            <ac:spMk id="2" creationId="{C9F4914E-E470-4F11-BD68-B21441895A88}"/>
          </ac:spMkLst>
        </pc:spChg>
        <pc:spChg chg="mod">
          <ac:chgData name="Beth Little" userId="S::nbl38@newcastle.ac.uk::a8414d59-660d-402c-b6cd-7a08b7dd8729" providerId="AD" clId="Web-{0CE6EB24-109D-BBBB-D5ED-F9BF7F29A3B2}" dt="2023-09-19T12:31:43.528" v="1191"/>
          <ac:spMkLst>
            <pc:docMk/>
            <pc:sldMk cId="3919030059" sldId="280"/>
            <ac:spMk id="4" creationId="{F14DFF86-3FF4-4350-B0E7-1E0BE6812C00}"/>
          </ac:spMkLst>
        </pc:spChg>
        <pc:spChg chg="mod">
          <ac:chgData name="Beth Little" userId="S::nbl38@newcastle.ac.uk::a8414d59-660d-402c-b6cd-7a08b7dd8729" providerId="AD" clId="Web-{0CE6EB24-109D-BBBB-D5ED-F9BF7F29A3B2}" dt="2023-09-19T12:31:43.543" v="1192"/>
          <ac:spMkLst>
            <pc:docMk/>
            <pc:sldMk cId="3919030059" sldId="280"/>
            <ac:spMk id="5" creationId="{B610A0FA-6DA7-4902-8915-65C9EEAC11D3}"/>
          </ac:spMkLst>
        </pc:spChg>
        <pc:spChg chg="add del">
          <ac:chgData name="Beth Little" userId="S::nbl38@newcastle.ac.uk::a8414d59-660d-402c-b6cd-7a08b7dd8729" providerId="AD" clId="Web-{0CE6EB24-109D-BBBB-D5ED-F9BF7F29A3B2}" dt="2023-09-19T13:04:01.071" v="1302"/>
          <ac:spMkLst>
            <pc:docMk/>
            <pc:sldMk cId="3919030059" sldId="280"/>
            <ac:spMk id="6" creationId="{800100AF-94BE-5EC5-696D-4EA5DB96BAD8}"/>
          </ac:spMkLst>
        </pc:spChg>
        <pc:spChg chg="add">
          <ac:chgData name="Beth Little" userId="S::nbl38@newcastle.ac.uk::a8414d59-660d-402c-b6cd-7a08b7dd8729" providerId="AD" clId="Web-{0CE6EB24-109D-BBBB-D5ED-F9BF7F29A3B2}" dt="2023-09-19T13:04:01.759" v="1303"/>
          <ac:spMkLst>
            <pc:docMk/>
            <pc:sldMk cId="3919030059" sldId="280"/>
            <ac:spMk id="10" creationId="{E69486B3-CA50-1FA7-3D96-69874407F05A}"/>
          </ac:spMkLst>
        </pc:spChg>
      </pc:sldChg>
      <pc:sldChg chg="add replId">
        <pc:chgData name="Beth Little" userId="S::nbl38@newcastle.ac.uk::a8414d59-660d-402c-b6cd-7a08b7dd8729" providerId="AD" clId="Web-{0CE6EB24-109D-BBBB-D5ED-F9BF7F29A3B2}" dt="2023-09-19T13:03:46.165" v="1294"/>
        <pc:sldMkLst>
          <pc:docMk/>
          <pc:sldMk cId="845854646" sldId="281"/>
        </pc:sldMkLst>
      </pc:sldChg>
      <pc:sldChg chg="delSp modSp add del replId">
        <pc:chgData name="Beth Little" userId="S::nbl38@newcastle.ac.uk::a8414d59-660d-402c-b6cd-7a08b7dd8729" providerId="AD" clId="Web-{0CE6EB24-109D-BBBB-D5ED-F9BF7F29A3B2}" dt="2023-09-19T12:38:00.661" v="1216"/>
        <pc:sldMkLst>
          <pc:docMk/>
          <pc:sldMk cId="2326059369" sldId="281"/>
        </pc:sldMkLst>
        <pc:spChg chg="del mod">
          <ac:chgData name="Beth Little" userId="S::nbl38@newcastle.ac.uk::a8414d59-660d-402c-b6cd-7a08b7dd8729" providerId="AD" clId="Web-{0CE6EB24-109D-BBBB-D5ED-F9BF7F29A3B2}" dt="2023-09-19T12:37:58.692" v="1215"/>
          <ac:spMkLst>
            <pc:docMk/>
            <pc:sldMk cId="2326059369" sldId="281"/>
            <ac:spMk id="2" creationId="{CDB9B688-0E47-33B3-E303-18F4C3EC0858}"/>
          </ac:spMkLst>
        </pc:spChg>
        <pc:spChg chg="del">
          <ac:chgData name="Beth Little" userId="S::nbl38@newcastle.ac.uk::a8414d59-660d-402c-b6cd-7a08b7dd8729" providerId="AD" clId="Web-{0CE6EB24-109D-BBBB-D5ED-F9BF7F29A3B2}" dt="2023-09-19T12:37:57.973" v="1214"/>
          <ac:spMkLst>
            <pc:docMk/>
            <pc:sldMk cId="2326059369" sldId="281"/>
            <ac:spMk id="3" creationId="{91519E54-D60C-ABB9-F5F2-2D1603ACABB4}"/>
          </ac:spMkLst>
        </pc:spChg>
      </pc:sldChg>
      <pc:sldMasterChg chg="add addSldLayout">
        <pc:chgData name="Beth Little" userId="S::nbl38@newcastle.ac.uk::a8414d59-660d-402c-b6cd-7a08b7dd8729" providerId="AD" clId="Web-{0CE6EB24-109D-BBBB-D5ED-F9BF7F29A3B2}" dt="2023-09-19T12:31:30.074" v="1187"/>
        <pc:sldMasterMkLst>
          <pc:docMk/>
          <pc:sldMasterMk cId="697269878" sldId="2147483648"/>
        </pc:sldMasterMkLst>
        <pc:sldLayoutChg chg="add">
          <pc:chgData name="Beth Little" userId="S::nbl38@newcastle.ac.uk::a8414d59-660d-402c-b6cd-7a08b7dd8729" providerId="AD" clId="Web-{0CE6EB24-109D-BBBB-D5ED-F9BF7F29A3B2}" dt="2023-09-19T12:31:30.074" v="1187"/>
          <pc:sldLayoutMkLst>
            <pc:docMk/>
            <pc:sldMasterMk cId="697269878" sldId="2147483648"/>
            <pc:sldLayoutMk cId="3823895181" sldId="2147483649"/>
          </pc:sldLayoutMkLst>
        </pc:sldLayoutChg>
        <pc:sldLayoutChg chg="add">
          <pc:chgData name="Beth Little" userId="S::nbl38@newcastle.ac.uk::a8414d59-660d-402c-b6cd-7a08b7dd8729" providerId="AD" clId="Web-{0CE6EB24-109D-BBBB-D5ED-F9BF7F29A3B2}" dt="2023-09-19T12:31:30.074" v="1187"/>
          <pc:sldLayoutMkLst>
            <pc:docMk/>
            <pc:sldMasterMk cId="697269878" sldId="2147483648"/>
            <pc:sldLayoutMk cId="3602167839" sldId="2147483650"/>
          </pc:sldLayoutMkLst>
        </pc:sldLayoutChg>
        <pc:sldLayoutChg chg="add">
          <pc:chgData name="Beth Little" userId="S::nbl38@newcastle.ac.uk::a8414d59-660d-402c-b6cd-7a08b7dd8729" providerId="AD" clId="Web-{0CE6EB24-109D-BBBB-D5ED-F9BF7F29A3B2}" dt="2023-09-19T12:31:30.074" v="1187"/>
          <pc:sldLayoutMkLst>
            <pc:docMk/>
            <pc:sldMasterMk cId="697269878" sldId="2147483648"/>
            <pc:sldLayoutMk cId="1206838768" sldId="2147483651"/>
          </pc:sldLayoutMkLst>
        </pc:sldLayoutChg>
        <pc:sldLayoutChg chg="add">
          <pc:chgData name="Beth Little" userId="S::nbl38@newcastle.ac.uk::a8414d59-660d-402c-b6cd-7a08b7dd8729" providerId="AD" clId="Web-{0CE6EB24-109D-BBBB-D5ED-F9BF7F29A3B2}" dt="2023-09-19T12:31:30.074" v="1187"/>
          <pc:sldLayoutMkLst>
            <pc:docMk/>
            <pc:sldMasterMk cId="697269878" sldId="2147483648"/>
            <pc:sldLayoutMk cId="1528325590" sldId="2147483652"/>
          </pc:sldLayoutMkLst>
        </pc:sldLayoutChg>
        <pc:sldLayoutChg chg="add">
          <pc:chgData name="Beth Little" userId="S::nbl38@newcastle.ac.uk::a8414d59-660d-402c-b6cd-7a08b7dd8729" providerId="AD" clId="Web-{0CE6EB24-109D-BBBB-D5ED-F9BF7F29A3B2}" dt="2023-09-19T12:31:30.074" v="1187"/>
          <pc:sldLayoutMkLst>
            <pc:docMk/>
            <pc:sldMasterMk cId="697269878" sldId="2147483648"/>
            <pc:sldLayoutMk cId="3146209827" sldId="2147483653"/>
          </pc:sldLayoutMkLst>
        </pc:sldLayoutChg>
        <pc:sldLayoutChg chg="add">
          <pc:chgData name="Beth Little" userId="S::nbl38@newcastle.ac.uk::a8414d59-660d-402c-b6cd-7a08b7dd8729" providerId="AD" clId="Web-{0CE6EB24-109D-BBBB-D5ED-F9BF7F29A3B2}" dt="2023-09-19T12:31:30.074" v="1187"/>
          <pc:sldLayoutMkLst>
            <pc:docMk/>
            <pc:sldMasterMk cId="697269878" sldId="2147483648"/>
            <pc:sldLayoutMk cId="958437260" sldId="2147483654"/>
          </pc:sldLayoutMkLst>
        </pc:sldLayoutChg>
        <pc:sldLayoutChg chg="add">
          <pc:chgData name="Beth Little" userId="S::nbl38@newcastle.ac.uk::a8414d59-660d-402c-b6cd-7a08b7dd8729" providerId="AD" clId="Web-{0CE6EB24-109D-BBBB-D5ED-F9BF7F29A3B2}" dt="2023-09-19T12:31:30.074" v="1187"/>
          <pc:sldLayoutMkLst>
            <pc:docMk/>
            <pc:sldMasterMk cId="697269878" sldId="2147483648"/>
            <pc:sldLayoutMk cId="2788210935" sldId="2147483655"/>
          </pc:sldLayoutMkLst>
        </pc:sldLayoutChg>
        <pc:sldLayoutChg chg="add">
          <pc:chgData name="Beth Little" userId="S::nbl38@newcastle.ac.uk::a8414d59-660d-402c-b6cd-7a08b7dd8729" providerId="AD" clId="Web-{0CE6EB24-109D-BBBB-D5ED-F9BF7F29A3B2}" dt="2023-09-19T12:31:30.074" v="1187"/>
          <pc:sldLayoutMkLst>
            <pc:docMk/>
            <pc:sldMasterMk cId="697269878" sldId="2147483648"/>
            <pc:sldLayoutMk cId="4160535669" sldId="2147483656"/>
          </pc:sldLayoutMkLst>
        </pc:sldLayoutChg>
        <pc:sldLayoutChg chg="add">
          <pc:chgData name="Beth Little" userId="S::nbl38@newcastle.ac.uk::a8414d59-660d-402c-b6cd-7a08b7dd8729" providerId="AD" clId="Web-{0CE6EB24-109D-BBBB-D5ED-F9BF7F29A3B2}" dt="2023-09-19T12:31:30.074" v="1187"/>
          <pc:sldLayoutMkLst>
            <pc:docMk/>
            <pc:sldMasterMk cId="697269878" sldId="2147483648"/>
            <pc:sldLayoutMk cId="941489365" sldId="2147483657"/>
          </pc:sldLayoutMkLst>
        </pc:sldLayoutChg>
        <pc:sldLayoutChg chg="add">
          <pc:chgData name="Beth Little" userId="S::nbl38@newcastle.ac.uk::a8414d59-660d-402c-b6cd-7a08b7dd8729" providerId="AD" clId="Web-{0CE6EB24-109D-BBBB-D5ED-F9BF7F29A3B2}" dt="2023-09-19T12:31:30.074" v="1187"/>
          <pc:sldLayoutMkLst>
            <pc:docMk/>
            <pc:sldMasterMk cId="697269878" sldId="2147483648"/>
            <pc:sldLayoutMk cId="2823315881" sldId="2147483658"/>
          </pc:sldLayoutMkLst>
        </pc:sldLayoutChg>
        <pc:sldLayoutChg chg="add">
          <pc:chgData name="Beth Little" userId="S::nbl38@newcastle.ac.uk::a8414d59-660d-402c-b6cd-7a08b7dd8729" providerId="AD" clId="Web-{0CE6EB24-109D-BBBB-D5ED-F9BF7F29A3B2}" dt="2023-09-19T12:31:30.074" v="1187"/>
          <pc:sldLayoutMkLst>
            <pc:docMk/>
            <pc:sldMasterMk cId="697269878" sldId="2147483648"/>
            <pc:sldLayoutMk cId="4091337629" sldId="2147483659"/>
          </pc:sldLayoutMkLst>
        </pc:sldLayoutChg>
      </pc:sldMasterChg>
      <pc:sldMasterChg chg="replId modSldLayout">
        <pc:chgData name="Beth Little" userId="S::nbl38@newcastle.ac.uk::a8414d59-660d-402c-b6cd-7a08b7dd8729" providerId="AD" clId="Web-{0CE6EB24-109D-BBBB-D5ED-F9BF7F29A3B2}" dt="2023-09-19T12:31:30.074" v="1187"/>
        <pc:sldMasterMkLst>
          <pc:docMk/>
          <pc:sldMasterMk cId="2742864780" sldId="2147483660"/>
        </pc:sldMasterMkLst>
        <pc:sldLayoutChg chg="replId">
          <pc:chgData name="Beth Little" userId="S::nbl38@newcastle.ac.uk::a8414d59-660d-402c-b6cd-7a08b7dd8729" providerId="AD" clId="Web-{0CE6EB24-109D-BBBB-D5ED-F9BF7F29A3B2}" dt="2023-09-19T12:31:30.074" v="1187"/>
          <pc:sldLayoutMkLst>
            <pc:docMk/>
            <pc:sldMasterMk cId="2742864780" sldId="2147483660"/>
            <pc:sldLayoutMk cId="2439685198" sldId="2147483661"/>
          </pc:sldLayoutMkLst>
        </pc:sldLayoutChg>
        <pc:sldLayoutChg chg="replId">
          <pc:chgData name="Beth Little" userId="S::nbl38@newcastle.ac.uk::a8414d59-660d-402c-b6cd-7a08b7dd8729" providerId="AD" clId="Web-{0CE6EB24-109D-BBBB-D5ED-F9BF7F29A3B2}" dt="2023-09-19T12:31:30.074" v="1187"/>
          <pc:sldLayoutMkLst>
            <pc:docMk/>
            <pc:sldMasterMk cId="2742864780" sldId="2147483660"/>
            <pc:sldLayoutMk cId="2551172266" sldId="2147483662"/>
          </pc:sldLayoutMkLst>
        </pc:sldLayoutChg>
        <pc:sldLayoutChg chg="replId">
          <pc:chgData name="Beth Little" userId="S::nbl38@newcastle.ac.uk::a8414d59-660d-402c-b6cd-7a08b7dd8729" providerId="AD" clId="Web-{0CE6EB24-109D-BBBB-D5ED-F9BF7F29A3B2}" dt="2023-09-19T12:31:30.074" v="1187"/>
          <pc:sldLayoutMkLst>
            <pc:docMk/>
            <pc:sldMasterMk cId="2742864780" sldId="2147483660"/>
            <pc:sldLayoutMk cId="2537836598" sldId="2147483663"/>
          </pc:sldLayoutMkLst>
        </pc:sldLayoutChg>
        <pc:sldLayoutChg chg="replId">
          <pc:chgData name="Beth Little" userId="S::nbl38@newcastle.ac.uk::a8414d59-660d-402c-b6cd-7a08b7dd8729" providerId="AD" clId="Web-{0CE6EB24-109D-BBBB-D5ED-F9BF7F29A3B2}" dt="2023-09-19T12:31:30.074" v="1187"/>
          <pc:sldLayoutMkLst>
            <pc:docMk/>
            <pc:sldMasterMk cId="2742864780" sldId="2147483660"/>
            <pc:sldLayoutMk cId="2961761361" sldId="2147483664"/>
          </pc:sldLayoutMkLst>
        </pc:sldLayoutChg>
        <pc:sldLayoutChg chg="replId">
          <pc:chgData name="Beth Little" userId="S::nbl38@newcastle.ac.uk::a8414d59-660d-402c-b6cd-7a08b7dd8729" providerId="AD" clId="Web-{0CE6EB24-109D-BBBB-D5ED-F9BF7F29A3B2}" dt="2023-09-19T12:31:30.074" v="1187"/>
          <pc:sldLayoutMkLst>
            <pc:docMk/>
            <pc:sldMasterMk cId="2742864780" sldId="2147483660"/>
            <pc:sldLayoutMk cId="3455060550" sldId="2147483665"/>
          </pc:sldLayoutMkLst>
        </pc:sldLayoutChg>
        <pc:sldLayoutChg chg="replId">
          <pc:chgData name="Beth Little" userId="S::nbl38@newcastle.ac.uk::a8414d59-660d-402c-b6cd-7a08b7dd8729" providerId="AD" clId="Web-{0CE6EB24-109D-BBBB-D5ED-F9BF7F29A3B2}" dt="2023-09-19T12:31:30.074" v="1187"/>
          <pc:sldLayoutMkLst>
            <pc:docMk/>
            <pc:sldMasterMk cId="2742864780" sldId="2147483660"/>
            <pc:sldLayoutMk cId="3012721103" sldId="2147483666"/>
          </pc:sldLayoutMkLst>
        </pc:sldLayoutChg>
        <pc:sldLayoutChg chg="replId">
          <pc:chgData name="Beth Little" userId="S::nbl38@newcastle.ac.uk::a8414d59-660d-402c-b6cd-7a08b7dd8729" providerId="AD" clId="Web-{0CE6EB24-109D-BBBB-D5ED-F9BF7F29A3B2}" dt="2023-09-19T12:31:30.074" v="1187"/>
          <pc:sldLayoutMkLst>
            <pc:docMk/>
            <pc:sldMasterMk cId="2742864780" sldId="2147483660"/>
            <pc:sldLayoutMk cId="2019216894" sldId="2147483667"/>
          </pc:sldLayoutMkLst>
        </pc:sldLayoutChg>
        <pc:sldLayoutChg chg="replId">
          <pc:chgData name="Beth Little" userId="S::nbl38@newcastle.ac.uk::a8414d59-660d-402c-b6cd-7a08b7dd8729" providerId="AD" clId="Web-{0CE6EB24-109D-BBBB-D5ED-F9BF7F29A3B2}" dt="2023-09-19T12:31:30.074" v="1187"/>
          <pc:sldLayoutMkLst>
            <pc:docMk/>
            <pc:sldMasterMk cId="2742864780" sldId="2147483660"/>
            <pc:sldLayoutMk cId="2263972949" sldId="2147483668"/>
          </pc:sldLayoutMkLst>
        </pc:sldLayoutChg>
        <pc:sldLayoutChg chg="replId">
          <pc:chgData name="Beth Little" userId="S::nbl38@newcastle.ac.uk::a8414d59-660d-402c-b6cd-7a08b7dd8729" providerId="AD" clId="Web-{0CE6EB24-109D-BBBB-D5ED-F9BF7F29A3B2}" dt="2023-09-19T12:31:30.074" v="1187"/>
          <pc:sldLayoutMkLst>
            <pc:docMk/>
            <pc:sldMasterMk cId="2742864780" sldId="2147483660"/>
            <pc:sldLayoutMk cId="3389217289" sldId="2147483669"/>
          </pc:sldLayoutMkLst>
        </pc:sldLayoutChg>
        <pc:sldLayoutChg chg="replId">
          <pc:chgData name="Beth Little" userId="S::nbl38@newcastle.ac.uk::a8414d59-660d-402c-b6cd-7a08b7dd8729" providerId="AD" clId="Web-{0CE6EB24-109D-BBBB-D5ED-F9BF7F29A3B2}" dt="2023-09-19T12:31:30.074" v="1187"/>
          <pc:sldLayoutMkLst>
            <pc:docMk/>
            <pc:sldMasterMk cId="2742864780" sldId="2147483660"/>
            <pc:sldLayoutMk cId="3811046832" sldId="2147483670"/>
          </pc:sldLayoutMkLst>
        </pc:sldLayoutChg>
        <pc:sldLayoutChg chg="replId">
          <pc:chgData name="Beth Little" userId="S::nbl38@newcastle.ac.uk::a8414d59-660d-402c-b6cd-7a08b7dd8729" providerId="AD" clId="Web-{0CE6EB24-109D-BBBB-D5ED-F9BF7F29A3B2}" dt="2023-09-19T12:31:30.074" v="1187"/>
          <pc:sldLayoutMkLst>
            <pc:docMk/>
            <pc:sldMasterMk cId="2742864780" sldId="2147483660"/>
            <pc:sldLayoutMk cId="3059588405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90A78-E043-6B49-961B-F59B9FA1F2AF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75196-E19D-F140-99BF-CC72EF3DF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36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All this means that better understanding the relationship between brain structure and cognitive function generally, and in the presence of pathology such as </a:t>
            </a:r>
            <a:r>
              <a:rPr lang="en-US">
                <a:cs typeface="Calibri"/>
              </a:rPr>
              <a:t>epilepsy</a:t>
            </a:r>
            <a:r>
              <a:rPr lang="en-US" dirty="0">
                <a:cs typeface="Calibri"/>
              </a:rPr>
              <a:t>, is vital in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75196-E19D-F140-99BF-CC72EF3DF5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36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75196-E19D-F140-99BF-CC72EF3DF5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77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Cross loadings threshold of above .3 or below -.3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75196-E19D-F140-99BF-CC72EF3DF5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86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75196-E19D-F140-99BF-CC72EF3DF5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37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For the cognitive tests:</a:t>
            </a:r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/>
              <a:t>A flanker inhibitory control task (attention and executive function) - age corrected standard score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/>
              <a:t>A dimensional change card sort test (executive function) - age corrected standard score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/>
              <a:t>Picture sequence memory test (episodic memory) - age corrected standard score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/>
              <a:t>A list sorting test (working memory) - age corrected standard score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/>
              <a:t>Picture vocabulary test (language) - 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/>
              <a:t>Oral reading recognition test (language) - 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/>
              <a:t>Pattern comparison test (processing speed) - 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75196-E19D-F140-99BF-CC72EF3DF5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68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08EEA-23A1-8E4D-B53E-ADC6D116F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B49CC0-4CCB-E64E-939F-69F2BE4F7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3F72E-DE48-2948-8E81-796818D81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0852-66CC-1440-8936-CDE76CCAE83D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0A5AA-CB07-3A49-9CB0-E872F5B08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5B504-7B9C-CA4A-92CA-DD651ABA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6FB5-0CCF-774B-8CD2-BEE1297B5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85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F2E26-4F10-F944-8736-5F5A2477A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359F1-1852-D34F-96CE-7E4587216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D03EE-DAF7-9E43-A9FE-E549FA649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0852-66CC-1440-8936-CDE76CCAE83D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6EE7E-FB89-DC4D-B66D-4CAA5EB8E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703D1-A200-DA45-8493-F25913FD7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6FB5-0CCF-774B-8CD2-BEE1297B5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46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6FD3A8-C6CE-6844-9ECA-EDA440B554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57653-B273-A64B-A865-7FB97EFEA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ACB6A-EDA4-A34C-8687-4E5192F68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0852-66CC-1440-8936-CDE76CCAE83D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DABF3-9DCB-2343-A76F-6EA07BDF7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8C5DD-7F59-E741-A472-674E91E2D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6FB5-0CCF-774B-8CD2-BEE1297B5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88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56A3D-99A4-FC2B-C869-A2729999E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E82D99-33A3-B08A-8278-536C0D136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25015-757B-9DFE-09AA-52520BEBA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FADA-2C86-4E5E-B0B1-3B29C4D934F3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6EACC-E6D1-1357-B198-BD610F0D5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05700-AAC4-8B1B-7C65-526F99BA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D808-3CDA-4236-830D-64EB5BCC7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895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FD364-E76B-6531-CB1C-49BAAE006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D249C-FDA4-A3A8-BCB5-D0A98948A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D8922-7B3B-6E7B-6A44-53B937685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FADA-2C86-4E5E-B0B1-3B29C4D934F3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50E2A-E250-1D70-BF68-4EDBFF97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7F26B-37C7-1CDA-0DC6-2D1C299D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D808-3CDA-4236-830D-64EB5BCC7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167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90D75-7768-E703-8715-DEE7AFF49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34DE9-689B-1BA4-30CE-9D3152B2A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5C1C2-7ECF-A6B1-50FC-A2E244B5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FADA-2C86-4E5E-B0B1-3B29C4D934F3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6ED56-53CD-17D9-21A7-69509849F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E23A2-E11A-CAE7-70A8-A36AEE726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D808-3CDA-4236-830D-64EB5BCC7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838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30F15-3D8C-4101-0FC8-F5FF9CBC9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A4039-9C68-3DFB-A2A8-5FCEAFCF3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3233E-9D34-9103-1562-ED5D7715C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8CD04-8AC9-F4D6-79C5-B93C3DD05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FADA-2C86-4E5E-B0B1-3B29C4D934F3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ADA1F-8D9A-B6F3-5BE8-EE75CA1D3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68D52-651E-0BE7-1082-E7E48702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D808-3CDA-4236-830D-64EB5BCC7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25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ED91-3769-B5AD-3BD0-95AE233E6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4EAB5-AF98-3269-BCCC-37F930398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CEA07-181A-2629-FFEE-CAB59FBC7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F7DF4A-A9A9-9798-8DA4-E76FAAE41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33BD47-3AF6-24E3-3589-DD391D44A4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AC9153-F9A7-5655-FCC2-99E920930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FADA-2C86-4E5E-B0B1-3B29C4D934F3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BF4C04-294B-0277-E5C9-AA55454E5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91F844-6E1B-9A27-E2A2-BFC68131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D808-3CDA-4236-830D-64EB5BCC7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209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171F-437D-3D27-D662-F6CA04DD6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A7D345-0DEB-E1EC-E93F-C30EA598C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FADA-2C86-4E5E-B0B1-3B29C4D934F3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74E08B-5DDC-6663-CBD0-D3DEE8188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0F8E8-49A4-D215-B1C5-A70415A8A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D808-3CDA-4236-830D-64EB5BCC7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4372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803D4D-3F12-1AD9-834D-34ABE632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FADA-2C86-4E5E-B0B1-3B29C4D934F3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20981D-D402-F0A6-9D89-934603333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E39B9-ABE2-E46E-FC4B-B9705F90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D808-3CDA-4236-830D-64EB5BCC7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2109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5BCF-0BCE-998E-576B-7DC00C14F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0BDA5-7B1A-D0CF-C702-9DD35BBA8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798246-D77B-2E5A-ACB5-71151ADF4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789B1-0E7B-3F01-EB72-E91964C52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FADA-2C86-4E5E-B0B1-3B29C4D934F3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38586-6FFD-250A-00DA-F2854680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B67AF-224E-2A35-C44C-4300CE1D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D808-3CDA-4236-830D-64EB5BCC7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535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7FCC1-FDFB-4D42-9AB1-C2BC99B7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65722-B527-1048-8B11-BD8F2FE4E79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8739E-8D22-7443-89EA-898C489A8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0852-66CC-1440-8936-CDE76CCAE83D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2516C-A3ED-2644-87DF-FD535A02E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C834C-530D-8E42-8EEE-500653D03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6FB5-0CCF-774B-8CD2-BEE1297B5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722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949A1-CE75-0987-D126-C61849177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46B763-A850-E749-04B9-3B95F19B67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F4DC5-B45C-68B8-E188-4CADBCD41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00A243-77D2-46F6-72BE-5C279B7DD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FADA-2C86-4E5E-B0B1-3B29C4D934F3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AB2E5-7F28-80FE-0D84-0969EA6D1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0BBD9F-B3BA-5A6F-C162-C915A5667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D808-3CDA-4236-830D-64EB5BCC7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14893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46190-263C-DAB6-4F9E-68225DAA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0BAAFA-B617-491B-0181-EDF0A97C8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BA612-C77C-D467-9193-8B6C0C5EE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FADA-2C86-4E5E-B0B1-3B29C4D934F3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B8C03-9E64-5B2F-6C3F-D56EA0259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ADF81-0344-EAD5-1CA2-34F3A1745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D808-3CDA-4236-830D-64EB5BCC7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3158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9E6D79-EBEB-1B14-D6CC-1E4A079E43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7F0B68-4C3A-D762-1581-7F1F4428B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15075-F6FC-1602-6124-62CA74E5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FADA-2C86-4E5E-B0B1-3B29C4D934F3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477EF-573C-DA07-326F-C0C5047C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02106-60E3-AAB2-0FFE-0E8503C53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D808-3CDA-4236-830D-64EB5BCC7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337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0238-3A30-6940-B621-D8A98542A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52871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2459E-5EF4-0B47-A23B-99AF0ADC9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52871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F5F6B-4496-FA45-942C-A3E7801BC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0852-66CC-1440-8936-CDE76CCAE83D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3D45F-218B-5E42-A4C0-B8D5B1482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6237-823C-0049-8F82-A9CE3DF88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6FB5-0CCF-774B-8CD2-BEE1297B5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36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37811-7B61-754F-B8F2-417ECD03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8AD19-4BCD-4645-B19C-43935AC0B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80F9B-B45F-9B47-B685-7AB6230C7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B76FE-D79A-5F49-8761-A73E64753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0852-66CC-1440-8936-CDE76CCAE83D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5ABB6-1F5F-F640-91A0-6ED56F723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CEA3E5-4866-FC4D-AB76-162024B2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6FB5-0CCF-774B-8CD2-BEE1297B5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61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E8F6-B277-BA41-82E0-0BFD632F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C5414-3685-4843-9E56-BE58792AB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236A6-DE1C-D641-AD4F-24F9906A5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FCB4-9384-B746-A6C5-A8F0A01E4E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2D9DB1-B6C1-8449-9B95-181511E4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4E46C5-4DCF-E94C-878B-1C3390827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0852-66CC-1440-8936-CDE76CCAE83D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DE3D91-CB78-7647-B059-8E2DB5FD1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5BF4DE-6A22-6A47-9781-71C0BE4A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6FB5-0CCF-774B-8CD2-BEE1297B5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60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3691C-5FC1-AD4B-BA73-CD401D8A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881BDF-DB7D-234F-B997-5055B88F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0852-66CC-1440-8936-CDE76CCAE83D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C429E-D211-A74A-B542-0FDA4D0A4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A220A-8E16-1A4C-849B-009FAF6D3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6FB5-0CCF-774B-8CD2-BEE1297B5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21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E9C937-4A32-8843-9E68-312E39BED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0852-66CC-1440-8936-CDE76CCAE83D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12697E-D65D-7A45-9966-594E79C8E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73C88-7D18-D84A-9F3B-7A484F26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6FB5-0CCF-774B-8CD2-BEE1297B5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16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86760-A806-094A-8F14-C9F48A405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2B89B-8A9C-294F-AA33-025D3B049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11E445-AAD6-1A4D-B0C8-AEBFC05E3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CB3C7-6C2F-3348-B2F2-CDD9E02B0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0852-66CC-1440-8936-CDE76CCAE83D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38095-DD6F-644C-AC89-E6977B24B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D8D5-558B-414F-B0C5-FCADFA484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6FB5-0CCF-774B-8CD2-BEE1297B5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72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95186-EE0F-A246-8449-9BCC08E8A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7C9295-353E-A64D-9A4B-F294241D6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D9F8-9308-E640-A73C-57D183E58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550AD-1129-FA49-A06C-FFAB7B257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0852-66CC-1440-8936-CDE76CCAE83D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2DB5F-66AA-AE4A-87EC-875143690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FB49E-D877-904A-9675-2EB02221A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6FB5-0CCF-774B-8CD2-BEE1297B5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17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76BFB0-6523-134C-B21A-507E7936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C4D64-6F29-0243-B5A9-E587D2286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C8565-DA43-DC4F-ABEC-E7FA7E40F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E0852-66CC-1440-8936-CDE76CCAE83D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1DCD5-FA4F-3D4A-A465-6A86A32FD1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588EC-895F-5849-8282-84F1E3086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36FB5-0CCF-774B-8CD2-BEE1297B51F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25AB4C-E39D-054C-88CE-0EAFFA2EC8E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65000"/>
            <a:biLevel thresh="75000"/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640" y="822928"/>
            <a:ext cx="6161816" cy="6360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2864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F6522D-2E06-5156-D463-D15B1DBC8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385D6-4B49-6BF5-8CCB-DA79C7F10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52384-CAB9-4F26-BC52-A07A197A4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3FADA-2C86-4E5E-B0B1-3B29C4D934F3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CBE89-8E40-14CC-5D9D-33583C55B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35D61-7CD3-926C-9973-56E03338A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ED808-3CDA-4236-830D-64EB5BCC7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26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np-lab.com/" TargetMode="External"/><Relationship Id="rId2" Type="http://schemas.openxmlformats.org/officeDocument/2006/relationships/hyperlink" Target="mailto:bethany.little@ncl.ac.u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neuro.org/datasets/ds004215/versions/1.0.2" TargetMode="External"/><Relationship Id="rId2" Type="http://schemas.openxmlformats.org/officeDocument/2006/relationships/hyperlink" Target="https://github.com/BALittle/CCA_tutoria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E99FA-9C8D-134C-A990-095A6EF3F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590" y="1837907"/>
            <a:ext cx="9372851" cy="2368777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latin typeface="Arial"/>
                <a:cs typeface="Arial"/>
              </a:rPr>
              <a:t>Tutorial: Assessing brain-cognition relationships in clinical populations using Canonical Correlation Analysis (CCA)</a:t>
            </a:r>
            <a:br>
              <a:rPr lang="en-GB" dirty="0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097A1-FFBC-1740-B242-525619115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39044"/>
            <a:ext cx="10515600" cy="177377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600" dirty="0">
                <a:latin typeface="Arial"/>
                <a:cs typeface="Arial"/>
              </a:rPr>
              <a:t>Beth Little </a:t>
            </a:r>
            <a:r>
              <a:rPr lang="en-US" sz="2600" dirty="0">
                <a:latin typeface="Arial"/>
                <a:cs typeface="Arial"/>
                <a:hlinkClick r:id="rId2"/>
              </a:rPr>
              <a:t>bethany.little@ncl.ac.uk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/>
              <a:t>Computational Neurology, Neuroscience &amp; Psychiatry (CNNP) Lab</a:t>
            </a:r>
          </a:p>
          <a:p>
            <a:pPr marL="0" indent="0" algn="ctr">
              <a:buNone/>
            </a:pPr>
            <a:r>
              <a:rPr lang="en-US" sz="2600" dirty="0"/>
              <a:t>Newcastle University, UK</a:t>
            </a:r>
          </a:p>
          <a:p>
            <a:pPr marL="0" indent="0" algn="ctr">
              <a:buNone/>
            </a:pPr>
            <a:r>
              <a:rPr lang="en-US" sz="2600" dirty="0">
                <a:hlinkClick r:id="rId3"/>
              </a:rPr>
              <a:t>www.cnnp-lab.com</a:t>
            </a:r>
            <a:endParaRPr lang="en-US" sz="2600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13F5B-6D7A-F34A-B5F1-BEE9C1949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40" y="155504"/>
            <a:ext cx="3286983" cy="941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E3DACA-177F-F742-840B-9F34C9F4D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1510" y="155504"/>
            <a:ext cx="2108890" cy="71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93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B688-0E47-33B3-E303-18F4C3EC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CCA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19E54-D60C-ABB9-F5F2-2D1603ACA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D2E652F6-14BC-AAE8-E113-118C3578588E}"/>
              </a:ext>
            </a:extLst>
          </p:cNvPr>
          <p:cNvSpPr txBox="1"/>
          <p:nvPr/>
        </p:nvSpPr>
        <p:spPr>
          <a:xfrm>
            <a:off x="627279" y="2701325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cognitive dataset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neuropsych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scores)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5655CA8-740B-A4BE-2158-D0D5209858FC}"/>
              </a:ext>
            </a:extLst>
          </p:cNvPr>
          <p:cNvSpPr txBox="1"/>
          <p:nvPr/>
        </p:nvSpPr>
        <p:spPr>
          <a:xfrm>
            <a:off x="9729316" y="2781013"/>
            <a:ext cx="2225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MRI dataset (cortical thickness)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575D41-7371-AA26-E27E-7435C24A7C5D}"/>
              </a:ext>
            </a:extLst>
          </p:cNvPr>
          <p:cNvCxnSpPr>
            <a:cxnSpLocks/>
          </p:cNvCxnSpPr>
          <p:nvPr/>
        </p:nvCxnSpPr>
        <p:spPr>
          <a:xfrm flipH="1">
            <a:off x="515220" y="3721780"/>
            <a:ext cx="3772" cy="22256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41B9C3-8E2A-AD12-345C-4FF728DA569F}"/>
              </a:ext>
            </a:extLst>
          </p:cNvPr>
          <p:cNvCxnSpPr>
            <a:cxnSpLocks/>
          </p:cNvCxnSpPr>
          <p:nvPr/>
        </p:nvCxnSpPr>
        <p:spPr>
          <a:xfrm>
            <a:off x="731082" y="6135597"/>
            <a:ext cx="180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EAFA92-5147-A321-5BB8-6043B9CA2534}"/>
              </a:ext>
            </a:extLst>
          </p:cNvPr>
          <p:cNvCxnSpPr>
            <a:cxnSpLocks/>
          </p:cNvCxnSpPr>
          <p:nvPr/>
        </p:nvCxnSpPr>
        <p:spPr>
          <a:xfrm>
            <a:off x="9757540" y="6188546"/>
            <a:ext cx="1800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3BC6B5-AF8C-5CAE-5643-0A4644D7E65C}"/>
              </a:ext>
            </a:extLst>
          </p:cNvPr>
          <p:cNvCxnSpPr>
            <a:cxnSpLocks/>
          </p:cNvCxnSpPr>
          <p:nvPr/>
        </p:nvCxnSpPr>
        <p:spPr>
          <a:xfrm flipH="1">
            <a:off x="9485740" y="3721780"/>
            <a:ext cx="16518" cy="22882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8">
            <a:extLst>
              <a:ext uri="{FF2B5EF4-FFF2-40B4-BE49-F238E27FC236}">
                <a16:creationId xmlns:a16="http://schemas.microsoft.com/office/drawing/2014/main" id="{C8886C3B-8449-15A8-48E8-173761207333}"/>
              </a:ext>
            </a:extLst>
          </p:cNvPr>
          <p:cNvSpPr txBox="1"/>
          <p:nvPr/>
        </p:nvSpPr>
        <p:spPr>
          <a:xfrm rot="16200000">
            <a:off x="-380437" y="4878142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2C545829-325F-055A-13C6-F6CAC2433692}"/>
              </a:ext>
            </a:extLst>
          </p:cNvPr>
          <p:cNvSpPr txBox="1"/>
          <p:nvPr/>
        </p:nvSpPr>
        <p:spPr>
          <a:xfrm rot="16200000">
            <a:off x="8566616" y="4997543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91EAF32D-6793-EF88-E450-830050C57B4B}"/>
              </a:ext>
            </a:extLst>
          </p:cNvPr>
          <p:cNvSpPr txBox="1"/>
          <p:nvPr/>
        </p:nvSpPr>
        <p:spPr>
          <a:xfrm>
            <a:off x="858880" y="6164704"/>
            <a:ext cx="1699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Cognitive scores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60DBA46-2848-3A60-9F89-0D66834AE741}"/>
              </a:ext>
            </a:extLst>
          </p:cNvPr>
          <p:cNvSpPr txBox="1"/>
          <p:nvPr/>
        </p:nvSpPr>
        <p:spPr>
          <a:xfrm>
            <a:off x="10223403" y="6188546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ROIs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E944CC-DCCC-83E9-424A-65678D9F92EF}"/>
              </a:ext>
            </a:extLst>
          </p:cNvPr>
          <p:cNvCxnSpPr>
            <a:cxnSpLocks/>
          </p:cNvCxnSpPr>
          <p:nvPr/>
        </p:nvCxnSpPr>
        <p:spPr>
          <a:xfrm flipV="1">
            <a:off x="2744467" y="2501107"/>
            <a:ext cx="784611" cy="435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573188-B8E3-D1A8-E4B2-7ABE9362646F}"/>
              </a:ext>
            </a:extLst>
          </p:cNvPr>
          <p:cNvCxnSpPr>
            <a:cxnSpLocks/>
          </p:cNvCxnSpPr>
          <p:nvPr/>
        </p:nvCxnSpPr>
        <p:spPr>
          <a:xfrm flipH="1" flipV="1">
            <a:off x="9059900" y="2388969"/>
            <a:ext cx="857927" cy="522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9DDD9E9-39AF-ED89-820A-51A81326F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427" y="1895235"/>
            <a:ext cx="1540248" cy="20330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F5505E-C79D-72D8-8246-5FD83A03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649" y="1872729"/>
            <a:ext cx="1540248" cy="2033069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C4F1F48C-817D-6DCE-2514-E56EDAA73FC0}"/>
              </a:ext>
            </a:extLst>
          </p:cNvPr>
          <p:cNvSpPr txBox="1"/>
          <p:nvPr/>
        </p:nvSpPr>
        <p:spPr>
          <a:xfrm>
            <a:off x="3709179" y="145031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Predictors </a:t>
            </a:r>
            <a:r>
              <a:rPr lang="en-GB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7C03B4B2-4AEC-E536-D2BD-3C40C20831BC}"/>
              </a:ext>
            </a:extLst>
          </p:cNvPr>
          <p:cNvSpPr txBox="1"/>
          <p:nvPr/>
        </p:nvSpPr>
        <p:spPr>
          <a:xfrm>
            <a:off x="7293383" y="145031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Predictors </a:t>
            </a:r>
            <a:r>
              <a:rPr lang="en-GB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GB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D5A5C1-4E73-105E-299C-9E1E50C72E0D}"/>
              </a:ext>
            </a:extLst>
          </p:cNvPr>
          <p:cNvSpPr/>
          <p:nvPr/>
        </p:nvSpPr>
        <p:spPr>
          <a:xfrm>
            <a:off x="3732440" y="1838479"/>
            <a:ext cx="192169" cy="2219097"/>
          </a:xfrm>
          <a:prstGeom prst="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BFBB86-D675-CEAD-2C22-D9DE41FC1BA9}"/>
              </a:ext>
            </a:extLst>
          </p:cNvPr>
          <p:cNvSpPr/>
          <p:nvPr/>
        </p:nvSpPr>
        <p:spPr>
          <a:xfrm>
            <a:off x="7325901" y="1822950"/>
            <a:ext cx="192169" cy="22190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FF7DD955-83B1-E6F5-AEC9-B0D6250AE7E2}"/>
              </a:ext>
            </a:extLst>
          </p:cNvPr>
          <p:cNvSpPr txBox="1"/>
          <p:nvPr/>
        </p:nvSpPr>
        <p:spPr>
          <a:xfrm>
            <a:off x="3588715" y="410429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U1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496E4E0F-B11C-0BEE-BDB4-5D941C3462A7}"/>
              </a:ext>
            </a:extLst>
          </p:cNvPr>
          <p:cNvSpPr txBox="1"/>
          <p:nvPr/>
        </p:nvSpPr>
        <p:spPr>
          <a:xfrm>
            <a:off x="7188588" y="407838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V1</a:t>
            </a:r>
            <a:endParaRPr lang="en-GB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6C65D8-44A3-D4C5-6D7A-F03DB23C89E9}"/>
              </a:ext>
            </a:extLst>
          </p:cNvPr>
          <p:cNvCxnSpPr>
            <a:cxnSpLocks/>
          </p:cNvCxnSpPr>
          <p:nvPr/>
        </p:nvCxnSpPr>
        <p:spPr>
          <a:xfrm>
            <a:off x="4001452" y="4104293"/>
            <a:ext cx="948418" cy="23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05BDD9-E64C-569F-4D0A-5C58280F4A31}"/>
              </a:ext>
            </a:extLst>
          </p:cNvPr>
          <p:cNvCxnSpPr>
            <a:cxnSpLocks/>
          </p:cNvCxnSpPr>
          <p:nvPr/>
        </p:nvCxnSpPr>
        <p:spPr>
          <a:xfrm flipH="1">
            <a:off x="6774092" y="4129491"/>
            <a:ext cx="382922" cy="2671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4">
            <a:extLst>
              <a:ext uri="{FF2B5EF4-FFF2-40B4-BE49-F238E27FC236}">
                <a16:creationId xmlns:a16="http://schemas.microsoft.com/office/drawing/2014/main" id="{2DBA61A2-E703-2D37-A6C8-C2F2C7B3E1AF}"/>
              </a:ext>
            </a:extLst>
          </p:cNvPr>
          <p:cNvSpPr txBox="1"/>
          <p:nvPr/>
        </p:nvSpPr>
        <p:spPr>
          <a:xfrm>
            <a:off x="4640983" y="4451027"/>
            <a:ext cx="2615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First canonical correlation </a:t>
            </a: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5E8647CA-91B7-FF71-EA23-91FD3AC7D4BC}"/>
              </a:ext>
            </a:extLst>
          </p:cNvPr>
          <p:cNvSpPr txBox="1"/>
          <p:nvPr/>
        </p:nvSpPr>
        <p:spPr>
          <a:xfrm>
            <a:off x="5120017" y="1145460"/>
            <a:ext cx="2283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Canonical variates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9EE1C657-FC92-91E6-86FC-17946F8C5A7F}"/>
              </a:ext>
            </a:extLst>
          </p:cNvPr>
          <p:cNvSpPr txBox="1"/>
          <p:nvPr/>
        </p:nvSpPr>
        <p:spPr>
          <a:xfrm>
            <a:off x="9101630" y="318719"/>
            <a:ext cx="2875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Canonical loadings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Canonical cross-loadings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FC10B6-973B-F94D-8E5D-E16D6718AD93}"/>
              </a:ext>
            </a:extLst>
          </p:cNvPr>
          <p:cNvGrpSpPr/>
          <p:nvPr/>
        </p:nvGrpSpPr>
        <p:grpSpPr>
          <a:xfrm>
            <a:off x="518635" y="3363335"/>
            <a:ext cx="2600725" cy="2651013"/>
            <a:chOff x="518635" y="3363335"/>
            <a:chExt cx="3776660" cy="3849687"/>
          </a:xfrm>
        </p:grpSpPr>
        <p:pic>
          <p:nvPicPr>
            <p:cNvPr id="36" name="Graphic 48">
              <a:extLst>
                <a:ext uri="{FF2B5EF4-FFF2-40B4-BE49-F238E27FC236}">
                  <a16:creationId xmlns:a16="http://schemas.microsoft.com/office/drawing/2014/main" id="{AAA1AA05-5683-A10F-47C9-7C91F3A8C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49257"/>
            <a:stretch/>
          </p:blipFill>
          <p:spPr>
            <a:xfrm>
              <a:off x="518635" y="3363335"/>
              <a:ext cx="3776660" cy="3849687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75DFA7-FA9B-1CE4-22A0-3782BB718609}"/>
                </a:ext>
              </a:extLst>
            </p:cNvPr>
            <p:cNvSpPr/>
            <p:nvPr/>
          </p:nvSpPr>
          <p:spPr>
            <a:xfrm>
              <a:off x="519153" y="3388542"/>
              <a:ext cx="431271" cy="315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03495DA-4126-D533-919E-6602DA2A47DE}"/>
              </a:ext>
            </a:extLst>
          </p:cNvPr>
          <p:cNvSpPr/>
          <p:nvPr/>
        </p:nvSpPr>
        <p:spPr>
          <a:xfrm>
            <a:off x="6371580" y="3137221"/>
            <a:ext cx="431271" cy="31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30838D1-CA9F-E08D-81BF-3CF731F04F23}"/>
              </a:ext>
            </a:extLst>
          </p:cNvPr>
          <p:cNvGrpSpPr/>
          <p:nvPr/>
        </p:nvGrpSpPr>
        <p:grpSpPr>
          <a:xfrm>
            <a:off x="9502258" y="3464074"/>
            <a:ext cx="2734301" cy="2651013"/>
            <a:chOff x="9502258" y="3464074"/>
            <a:chExt cx="3737730" cy="3865108"/>
          </a:xfrm>
        </p:grpSpPr>
        <p:pic>
          <p:nvPicPr>
            <p:cNvPr id="34" name="Graphic 48">
              <a:extLst>
                <a:ext uri="{FF2B5EF4-FFF2-40B4-BE49-F238E27FC236}">
                  <a16:creationId xmlns:a16="http://schemas.microsoft.com/office/drawing/2014/main" id="{E77E9D4B-12A3-B46F-19C8-30CD122374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0705"/>
            <a:stretch/>
          </p:blipFill>
          <p:spPr>
            <a:xfrm>
              <a:off x="9571175" y="3479495"/>
              <a:ext cx="3668813" cy="3849687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B4C7CB6-3735-5E0F-AB6E-B0D73705A946}"/>
                </a:ext>
              </a:extLst>
            </p:cNvPr>
            <p:cNvSpPr/>
            <p:nvPr/>
          </p:nvSpPr>
          <p:spPr>
            <a:xfrm>
              <a:off x="9502258" y="3464074"/>
              <a:ext cx="431271" cy="315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86A427CB-03BD-4E19-7528-45095C3EF3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8" t="19415" b="-1"/>
          <a:stretch/>
        </p:blipFill>
        <p:spPr>
          <a:xfrm>
            <a:off x="4615805" y="4789581"/>
            <a:ext cx="2582593" cy="194849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2E5B156-7E14-5AE6-AC1E-453698246C73}"/>
              </a:ext>
            </a:extLst>
          </p:cNvPr>
          <p:cNvSpPr txBox="1"/>
          <p:nvPr/>
        </p:nvSpPr>
        <p:spPr>
          <a:xfrm>
            <a:off x="2499" y="6523220"/>
            <a:ext cx="4004872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/>
                <a:cs typeface="Arial"/>
              </a:rPr>
              <a:t>https://github.com/BALittle/CCA_tutorial</a:t>
            </a:r>
            <a:r>
              <a:rPr lang="en-US" sz="1600" dirty="0">
                <a:latin typeface="Arial"/>
              </a:rPr>
              <a:t> </a:t>
            </a:r>
            <a:endParaRPr lang="en-US" sz="1600">
              <a:cs typeface="Calibri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59F9509-86C0-00AD-43E4-1547771ADFCF}"/>
              </a:ext>
            </a:extLst>
          </p:cNvPr>
          <p:cNvCxnSpPr>
            <a:cxnSpLocks/>
          </p:cNvCxnSpPr>
          <p:nvPr/>
        </p:nvCxnSpPr>
        <p:spPr>
          <a:xfrm flipV="1">
            <a:off x="11379367" y="2226575"/>
            <a:ext cx="4007" cy="547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0B57921-EC4B-9D59-D664-386D6D6C6BE0}"/>
              </a:ext>
            </a:extLst>
          </p:cNvPr>
          <p:cNvCxnSpPr>
            <a:cxnSpLocks/>
          </p:cNvCxnSpPr>
          <p:nvPr/>
        </p:nvCxnSpPr>
        <p:spPr>
          <a:xfrm flipH="1" flipV="1">
            <a:off x="9384685" y="1951754"/>
            <a:ext cx="1045304" cy="106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E427817-0E30-3A78-B713-7779BB4F7D15}"/>
              </a:ext>
            </a:extLst>
          </p:cNvPr>
          <p:cNvSpPr txBox="1"/>
          <p:nvPr/>
        </p:nvSpPr>
        <p:spPr>
          <a:xfrm>
            <a:off x="10580557" y="1249180"/>
            <a:ext cx="137409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Principal Components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64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/>
      <p:bldP spid="13" grpId="0"/>
      <p:bldP spid="14" grpId="0"/>
      <p:bldP spid="19" grpId="0"/>
      <p:bldP spid="20" grpId="0"/>
      <p:bldP spid="21" grpId="0" animBg="1"/>
      <p:bldP spid="22" grpId="0" animBg="1"/>
      <p:bldP spid="23" grpId="0"/>
      <p:bldP spid="24" grpId="0"/>
      <p:bldP spid="28" grpId="0"/>
      <p:bldP spid="31" grpId="0" animBg="1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B688-0E47-33B3-E303-18F4C3EC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CCA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19E54-D60C-ABB9-F5F2-2D1603ACA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Ran CCA on bipolar group only. 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Tested canonical correlations using: </a:t>
            </a:r>
            <a:endParaRPr lang="en-US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GB" sz="2400" dirty="0"/>
              <a:t>Test of significance (Pillai’s trace)</a:t>
            </a:r>
            <a:endParaRPr lang="en-US" sz="24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GB" sz="2400" dirty="0">
                <a:latin typeface="Arial"/>
                <a:cs typeface="Arial"/>
              </a:rPr>
              <a:t>Permutation test</a:t>
            </a:r>
            <a:endParaRPr lang="en-US" sz="2400" dirty="0">
              <a:latin typeface="Arial"/>
              <a:cs typeface="Arial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GB" sz="2000" dirty="0">
                <a:latin typeface="Arial"/>
                <a:cs typeface="Arial"/>
              </a:rPr>
              <a:t>Dataset was randomly shuffled (mismatch subject indices between matrices), then CCA performed on this random dataset. </a:t>
            </a:r>
            <a:endParaRPr lang="en-US" sz="2000" dirty="0">
              <a:latin typeface="Arial"/>
              <a:cs typeface="Arial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GB" sz="2000" dirty="0">
                <a:latin typeface="Arial"/>
                <a:cs typeface="Arial"/>
              </a:rPr>
              <a:t>10,000 permutations were run  null distribution of canonical correlations.</a:t>
            </a:r>
            <a:endParaRPr lang="en-US" sz="2000" dirty="0">
              <a:latin typeface="Arial"/>
              <a:cs typeface="Arial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GB" sz="2000" dirty="0">
                <a:latin typeface="Arial"/>
                <a:cs typeface="Arial"/>
              </a:rPr>
              <a:t>Produces a p-value which you can compare to the original p-value. 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8CF6D-72F7-7E29-36DE-9A7DFF7D219E}"/>
              </a:ext>
            </a:extLst>
          </p:cNvPr>
          <p:cNvSpPr txBox="1"/>
          <p:nvPr/>
        </p:nvSpPr>
        <p:spPr>
          <a:xfrm>
            <a:off x="2499" y="6523220"/>
            <a:ext cx="4004872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/>
                <a:cs typeface="Arial"/>
              </a:rPr>
              <a:t>https://github.com/BALittle/CCA_tutorial</a:t>
            </a:r>
            <a:r>
              <a:rPr lang="en-US" sz="1600" dirty="0">
                <a:latin typeface="Arial"/>
              </a:rPr>
              <a:t> 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992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F899BE-9A86-4D13-831C-B09B53FABE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7" t="19218"/>
          <a:stretch/>
        </p:blipFill>
        <p:spPr bwMode="auto">
          <a:xfrm>
            <a:off x="6515100" y="2045844"/>
            <a:ext cx="4838700" cy="36559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4914E-E470-4F11-BD68-B21441895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8505"/>
          </a:xfrm>
        </p:spPr>
        <p:txBody>
          <a:bodyPr/>
          <a:lstStyle/>
          <a:p>
            <a:r>
              <a:rPr lang="en-GB" dirty="0">
                <a:latin typeface="Arial"/>
                <a:cs typeface="Arial"/>
              </a:rPr>
              <a:t>CCA example – results (CCA)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078EB51-7F54-4A7B-86F3-91C35C5BD680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944403"/>
          <a:ext cx="4114800" cy="8420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2007339563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19775182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3840777278"/>
                    </a:ext>
                  </a:extLst>
                </a:gridCol>
              </a:tblGrid>
              <a:tr h="256563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Canonical correlation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Correlation coefficient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Significance test (Pillai’s trace </a:t>
                      </a:r>
                      <a:r>
                        <a:rPr lang="en-GB" sz="18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  <a:r>
                        <a:rPr lang="en-GB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9491630"/>
                  </a:ext>
                </a:extLst>
              </a:tr>
              <a:tr h="21594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.832</a:t>
                      </a: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.043</a:t>
                      </a: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11983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14DFF86-3FF4-4350-B0E7-1E0BE6812C00}"/>
              </a:ext>
            </a:extLst>
          </p:cNvPr>
          <p:cNvSpPr txBox="1"/>
          <p:nvPr/>
        </p:nvSpPr>
        <p:spPr>
          <a:xfrm>
            <a:off x="7337388" y="1575071"/>
            <a:ext cx="357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/>
                <a:cs typeface="Arial"/>
              </a:rPr>
              <a:t>First canonical correlation (N=56)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2F283BAA-7FC5-4966-A432-D71EE2C5CC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9"/>
          <a:stretch/>
        </p:blipFill>
        <p:spPr>
          <a:xfrm>
            <a:off x="6121100" y="1473630"/>
            <a:ext cx="5394587" cy="4966524"/>
          </a:xfrm>
          <a:prstGeom prst="rect">
            <a:avLst/>
          </a:prstGeom>
          <a:ln w="1270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10A0FA-6DA7-4902-8915-65C9EEAC11D3}"/>
              </a:ext>
            </a:extLst>
          </p:cNvPr>
          <p:cNvSpPr txBox="1"/>
          <p:nvPr/>
        </p:nvSpPr>
        <p:spPr>
          <a:xfrm>
            <a:off x="1575061" y="4061311"/>
            <a:ext cx="3174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/>
                <a:cs typeface="Arial"/>
              </a:rPr>
              <a:t>Permutation test </a:t>
            </a:r>
            <a:r>
              <a:rPr lang="en-GB" sz="2000" i="1" dirty="0">
                <a:latin typeface="Arial"/>
                <a:cs typeface="Arial"/>
              </a:rPr>
              <a:t>p</a:t>
            </a:r>
            <a:r>
              <a:rPr lang="en-GB" sz="2000" dirty="0">
                <a:latin typeface="Arial"/>
                <a:cs typeface="Arial"/>
              </a:rPr>
              <a:t>=.085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486B3-CA50-1FA7-3D96-69874407F05A}"/>
              </a:ext>
            </a:extLst>
          </p:cNvPr>
          <p:cNvSpPr txBox="1"/>
          <p:nvPr/>
        </p:nvSpPr>
        <p:spPr>
          <a:xfrm>
            <a:off x="2499" y="6523220"/>
            <a:ext cx="4004872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/>
                <a:cs typeface="Arial"/>
              </a:rPr>
              <a:t>https://github.com/BALittle/CCA_tutorial</a:t>
            </a:r>
            <a:r>
              <a:rPr lang="en-US" sz="1600" dirty="0">
                <a:latin typeface="Arial"/>
              </a:rPr>
              <a:t> 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903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4914E-E470-4F11-BD68-B21441895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9769"/>
          </a:xfrm>
        </p:spPr>
        <p:txBody>
          <a:bodyPr/>
          <a:lstStyle/>
          <a:p>
            <a:r>
              <a:rPr lang="en-GB" dirty="0">
                <a:latin typeface="Arial"/>
                <a:cs typeface="Arial"/>
              </a:rPr>
              <a:t>CCA example – results (CCA)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CF6D14-F067-4330-B11C-AC2E822B5389}"/>
              </a:ext>
            </a:extLst>
          </p:cNvPr>
          <p:cNvGraphicFramePr>
            <a:graphicFrameLocks noGrp="1"/>
          </p:cNvGraphicFramePr>
          <p:nvPr/>
        </p:nvGraphicFramePr>
        <p:xfrm>
          <a:off x="7302500" y="1568845"/>
          <a:ext cx="4432300" cy="211124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882900">
                  <a:extLst>
                    <a:ext uri="{9D8B030D-6E8A-4147-A177-3AD203B41FA5}">
                      <a16:colId xmlns:a16="http://schemas.microsoft.com/office/drawing/2014/main" val="88516434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586016369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b="1" dirty="0">
                          <a:effectLst/>
                        </a:rPr>
                        <a:t>Cognitive variables 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b="1" dirty="0">
                          <a:effectLst/>
                        </a:rPr>
                        <a:t>Cross-loadings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77760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d2 Continuous Performance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-.049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1510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d2 Percentage of Errors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-.189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7199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d2 Fluctuation Rate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-.322*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8610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DSST 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-.306*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79664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TMT-A 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.249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60374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TMT-B 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.374*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013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Category Fluency 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-.136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18811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778F62-FFC1-4428-97B4-FC8B9A589DC0}"/>
              </a:ext>
            </a:extLst>
          </p:cNvPr>
          <p:cNvGraphicFramePr>
            <a:graphicFrameLocks noGrp="1"/>
          </p:cNvGraphicFramePr>
          <p:nvPr/>
        </p:nvGraphicFramePr>
        <p:xfrm>
          <a:off x="7302500" y="3843450"/>
          <a:ext cx="4432300" cy="186385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139687329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765189185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716072080"/>
                    </a:ext>
                  </a:extLst>
                </a:gridCol>
              </a:tblGrid>
              <a:tr h="27673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b="1" dirty="0">
                          <a:effectLst/>
                        </a:rPr>
                        <a:t>Cortical thickness Region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b="1" dirty="0">
                          <a:effectLst/>
                        </a:rPr>
                        <a:t>Left hemisphere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b="1" dirty="0">
                          <a:effectLst/>
                        </a:rPr>
                        <a:t> Right hemisphere 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97997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Entorhinal 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.224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.360*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03116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Lateral occipital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>
                          <a:effectLst/>
                        </a:rPr>
                        <a:t>.150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.316*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78164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Parahippocampal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.283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.302*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97404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Posterior cingulate 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.312*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.287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9998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Superior temporal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.359*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.279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30419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1530894-BF17-4ACE-BCC3-1642D670AB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" b="3916"/>
          <a:stretch/>
        </p:blipFill>
        <p:spPr bwMode="auto">
          <a:xfrm>
            <a:off x="1457700" y="2900363"/>
            <a:ext cx="5377702" cy="37581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D59E2A-2823-4515-B96F-CB07902AEF4F}"/>
              </a:ext>
            </a:extLst>
          </p:cNvPr>
          <p:cNvSpPr txBox="1"/>
          <p:nvPr/>
        </p:nvSpPr>
        <p:spPr>
          <a:xfrm>
            <a:off x="8556846" y="988572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Arial"/>
                <a:cs typeface="Arial"/>
              </a:rPr>
              <a:t>Cross-loadings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05F57B-DD57-4AB3-A845-61CAC5723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56067"/>
              </p:ext>
            </p:extLst>
          </p:nvPr>
        </p:nvGraphicFramePr>
        <p:xfrm>
          <a:off x="899652" y="1747758"/>
          <a:ext cx="4114800" cy="8420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2007339563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19775182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3840777278"/>
                    </a:ext>
                  </a:extLst>
                </a:gridCol>
              </a:tblGrid>
              <a:tr h="256563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Canonical correlation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Correlation coefficient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Significance test (Pillai’s trace </a:t>
                      </a:r>
                      <a:r>
                        <a:rPr lang="en-GB" sz="18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  <a:r>
                        <a:rPr lang="en-GB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9491630"/>
                  </a:ext>
                </a:extLst>
              </a:tr>
              <a:tr h="21594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.832</a:t>
                      </a: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.043</a:t>
                      </a: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1198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FA2907A-A866-1301-8BC0-BC2617900814}"/>
              </a:ext>
            </a:extLst>
          </p:cNvPr>
          <p:cNvSpPr txBox="1"/>
          <p:nvPr/>
        </p:nvSpPr>
        <p:spPr>
          <a:xfrm>
            <a:off x="2499" y="6523220"/>
            <a:ext cx="4004872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/>
                <a:cs typeface="Arial"/>
              </a:rPr>
              <a:t>https://github.com/BALittle/CCA_tutorial</a:t>
            </a:r>
            <a:r>
              <a:rPr lang="en-US" sz="1600" dirty="0">
                <a:latin typeface="Arial"/>
              </a:rPr>
              <a:t> 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739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8314C-E9BE-425C-A9A4-ED77322AF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/>
                <a:cs typeface="Arial"/>
              </a:rPr>
              <a:t>CCA example – results 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0156DA-8DA3-441E-9742-9546A59F6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6449"/>
            <a:ext cx="10350500" cy="4635247"/>
          </a:xfrm>
        </p:spPr>
        <p:txBody>
          <a:bodyPr>
            <a:normAutofit/>
          </a:bodyPr>
          <a:lstStyle/>
          <a:p>
            <a:r>
              <a:rPr lang="en-GB" dirty="0">
                <a:latin typeface="Arial"/>
                <a:cs typeface="Arial"/>
              </a:rPr>
              <a:t>In BD patients, tests of attention (d2 fluctuation rate), processing speed (DSST) and executive function (TMT-B) were associated with cortical thickness in the following areas: </a:t>
            </a:r>
          </a:p>
          <a:p>
            <a:pPr lvl="1"/>
            <a:r>
              <a:rPr lang="en-GB" dirty="0">
                <a:latin typeface="Arial"/>
                <a:cs typeface="Arial"/>
              </a:rPr>
              <a:t>Left posterior cingulate cortex (PCC) and superior temporal areas, and right parahippocampal, entorhinal and lateral occipital areas. </a:t>
            </a:r>
          </a:p>
          <a:p>
            <a:pPr lvl="2"/>
            <a:r>
              <a:rPr lang="en-GB" dirty="0">
                <a:latin typeface="Arial"/>
                <a:cs typeface="Arial"/>
              </a:rPr>
              <a:t>Some areas have a role in the Default Mode Network </a:t>
            </a:r>
          </a:p>
          <a:p>
            <a:pPr marL="0" indent="0">
              <a:buNone/>
            </a:pPr>
            <a:r>
              <a:rPr lang="en-GB" dirty="0">
                <a:latin typeface="Arial"/>
                <a:cs typeface="Arial"/>
              </a:rPr>
              <a:t>BUT</a:t>
            </a:r>
          </a:p>
          <a:p>
            <a:pPr lvl="1"/>
            <a:r>
              <a:rPr lang="en-GB" dirty="0">
                <a:latin typeface="Arial"/>
                <a:cs typeface="Arial"/>
              </a:rPr>
              <a:t>Other measures of processing speed (TMT-A), attention (d2), and executive function (fluency), were not associated with the first canonical correlation. </a:t>
            </a:r>
          </a:p>
          <a:p>
            <a:pPr lvl="1"/>
            <a:r>
              <a:rPr lang="en-GB" dirty="0">
                <a:latin typeface="Arial"/>
                <a:cs typeface="Arial"/>
              </a:rPr>
              <a:t>Canonical correlation not significant after permutation test (</a:t>
            </a:r>
            <a:r>
              <a:rPr lang="en-GB" i="1" dirty="0">
                <a:latin typeface="Arial"/>
                <a:cs typeface="Arial"/>
              </a:rPr>
              <a:t>p</a:t>
            </a:r>
            <a:r>
              <a:rPr lang="en-GB" dirty="0">
                <a:latin typeface="Arial"/>
                <a:cs typeface="Arial"/>
              </a:rPr>
              <a:t>=.08).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2C02E-7E51-2147-3CB9-1F55E220BC72}"/>
              </a:ext>
            </a:extLst>
          </p:cNvPr>
          <p:cNvSpPr txBox="1"/>
          <p:nvPr/>
        </p:nvSpPr>
        <p:spPr>
          <a:xfrm>
            <a:off x="2499" y="6523220"/>
            <a:ext cx="4004872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/>
                <a:cs typeface="Arial"/>
              </a:rPr>
              <a:t>https://github.com/BALittle/CCA_tutorial</a:t>
            </a:r>
            <a:r>
              <a:rPr lang="en-US" sz="1600" dirty="0">
                <a:latin typeface="Arial"/>
              </a:rPr>
              <a:t> 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8883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B688-0E47-33B3-E303-18F4C3EC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CCA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19E54-D60C-ABB9-F5F2-2D1603ACA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ED20D5-CA7A-C838-DCE4-2832541F6C24}"/>
              </a:ext>
            </a:extLst>
          </p:cNvPr>
          <p:cNvSpPr txBox="1"/>
          <p:nvPr/>
        </p:nvSpPr>
        <p:spPr>
          <a:xfrm>
            <a:off x="2499" y="6523220"/>
            <a:ext cx="4004872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/>
                <a:cs typeface="Arial"/>
              </a:rPr>
              <a:t>https://github.com/BALittle/CCA_tutorial</a:t>
            </a:r>
            <a:r>
              <a:rPr lang="en-US" sz="1600" dirty="0">
                <a:latin typeface="Arial"/>
              </a:rPr>
              <a:t> 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2124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B688-0E47-33B3-E303-18F4C3EC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Data pre-processing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19E54-D60C-ABB9-F5F2-2D1603ACA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708" y="1825625"/>
            <a:ext cx="10515600" cy="4351338"/>
          </a:xfrm>
        </p:spPr>
        <p:txBody>
          <a:bodyPr vert="horz" lIns="91440" tIns="45720" rIns="91440" bIns="45720" rtlCol="0" anchor="t">
            <a:normAutofit fontScale="32500" lnSpcReduction="20000"/>
          </a:bodyPr>
          <a:lstStyle/>
          <a:p>
            <a:r>
              <a:rPr lang="en-GB" sz="3000" dirty="0">
                <a:latin typeface="Arial"/>
                <a:cs typeface="Arial"/>
              </a:rPr>
              <a:t>Missing data – delete cases, impute missing data</a:t>
            </a:r>
            <a:endParaRPr lang="en-US" sz="3000" dirty="0">
              <a:latin typeface="Arial"/>
              <a:cs typeface="Arial"/>
            </a:endParaRPr>
          </a:p>
          <a:p>
            <a:r>
              <a:rPr lang="en-GB" sz="3000" dirty="0">
                <a:latin typeface="Arial"/>
                <a:cs typeface="Arial"/>
              </a:rPr>
              <a:t>Check data meet assumptions of statistical tests </a:t>
            </a:r>
          </a:p>
          <a:p>
            <a:pPr lvl="1"/>
            <a:r>
              <a:rPr lang="en-GB" sz="2600" dirty="0">
                <a:latin typeface="Arial"/>
                <a:cs typeface="Arial"/>
              </a:rPr>
              <a:t>Outliers, distribution (of residuals) </a:t>
            </a:r>
            <a:endParaRPr lang="en-US" sz="2600" dirty="0">
              <a:latin typeface="Arial"/>
              <a:cs typeface="Arial"/>
            </a:endParaRPr>
          </a:p>
          <a:p>
            <a:pPr lvl="1"/>
            <a:r>
              <a:rPr lang="en-GB" sz="2600" dirty="0">
                <a:latin typeface="Arial"/>
                <a:cs typeface="Arial"/>
              </a:rPr>
              <a:t>Choose appropriate tests, </a:t>
            </a:r>
            <a:r>
              <a:rPr lang="en-GB" sz="2600" dirty="0" err="1">
                <a:latin typeface="Arial"/>
                <a:cs typeface="Arial"/>
              </a:rPr>
              <a:t>Winsorize</a:t>
            </a:r>
            <a:r>
              <a:rPr lang="en-GB" sz="2600" dirty="0">
                <a:latin typeface="Arial"/>
                <a:cs typeface="Arial"/>
              </a:rPr>
              <a:t> and/or transform data if necessary </a:t>
            </a:r>
            <a:endParaRPr lang="en-US" sz="2600">
              <a:latin typeface="Arial"/>
              <a:cs typeface="Arial"/>
            </a:endParaRPr>
          </a:p>
          <a:p>
            <a:r>
              <a:rPr lang="en-GB" sz="3000" dirty="0">
                <a:latin typeface="Arial"/>
                <a:cs typeface="Arial"/>
              </a:rPr>
              <a:t>Regress out confounding variables </a:t>
            </a:r>
            <a:endParaRPr lang="en-US" sz="3000">
              <a:latin typeface="Arial"/>
              <a:cs typeface="Arial"/>
            </a:endParaRPr>
          </a:p>
          <a:p>
            <a:pPr lvl="1"/>
            <a:r>
              <a:rPr lang="en-GB" sz="2600" dirty="0">
                <a:latin typeface="Arial"/>
                <a:cs typeface="Arial"/>
              </a:rPr>
              <a:t>Control for age, sex, ICV and scan site </a:t>
            </a:r>
            <a:endParaRPr lang="en-US" sz="2600">
              <a:latin typeface="Arial"/>
              <a:cs typeface="Arial"/>
            </a:endParaRPr>
          </a:p>
          <a:p>
            <a:r>
              <a:rPr lang="en-GB" sz="3000" dirty="0">
                <a:latin typeface="Arial"/>
                <a:cs typeface="Arial"/>
              </a:rPr>
              <a:t>Z-score data (based on HC mean and SD?)</a:t>
            </a:r>
            <a:endParaRPr lang="en-US" sz="3000" dirty="0">
              <a:latin typeface="Arial"/>
              <a:cs typeface="Arial"/>
            </a:endParaRPr>
          </a:p>
          <a:p>
            <a:endParaRPr lang="en-GB" sz="3000" dirty="0">
              <a:latin typeface="Arial"/>
              <a:cs typeface="Arial"/>
            </a:endParaRPr>
          </a:p>
          <a:p>
            <a:endParaRPr lang="en-GB" sz="2200" dirty="0">
              <a:latin typeface="Arial"/>
              <a:cs typeface="Arial"/>
            </a:endParaRPr>
          </a:p>
          <a:p>
            <a:r>
              <a:rPr lang="en-GB" sz="2200" dirty="0">
                <a:latin typeface="Arial"/>
                <a:cs typeface="Arial"/>
              </a:rPr>
              <a:t>Data cleaning</a:t>
            </a:r>
            <a:endParaRPr lang="en-US" sz="2200" dirty="0">
              <a:latin typeface="Arial"/>
              <a:cs typeface="Arial"/>
            </a:endParaRPr>
          </a:p>
          <a:p>
            <a:pPr lvl="1"/>
            <a:r>
              <a:rPr lang="en-GB" sz="1900" dirty="0">
                <a:latin typeface="Arial"/>
                <a:cs typeface="Arial"/>
              </a:rPr>
              <a:t>Missing data – delete cases, impute missing data</a:t>
            </a:r>
            <a:endParaRPr lang="en-US" sz="1900" dirty="0">
              <a:latin typeface="Arial"/>
              <a:cs typeface="Arial"/>
            </a:endParaRPr>
          </a:p>
          <a:p>
            <a:pPr lvl="1"/>
            <a:r>
              <a:rPr lang="en-GB" sz="1900" dirty="0">
                <a:latin typeface="Arial"/>
                <a:cs typeface="Arial"/>
              </a:rPr>
              <a:t>Check data fit assumptions of statistical tests </a:t>
            </a:r>
            <a:endParaRPr lang="en-US" sz="1900" dirty="0">
              <a:latin typeface="Arial"/>
              <a:cs typeface="Arial"/>
            </a:endParaRPr>
          </a:p>
          <a:p>
            <a:pPr lvl="2"/>
            <a:r>
              <a:rPr lang="en-GB" sz="1600" dirty="0">
                <a:latin typeface="Arial"/>
                <a:cs typeface="Arial"/>
              </a:rPr>
              <a:t>Outliers, distribution (of residuals) </a:t>
            </a:r>
            <a:endParaRPr lang="en-US" sz="1600" dirty="0">
              <a:latin typeface="Arial"/>
              <a:cs typeface="Arial"/>
            </a:endParaRPr>
          </a:p>
          <a:p>
            <a:pPr lvl="2"/>
            <a:r>
              <a:rPr lang="en-GB" sz="1600" dirty="0">
                <a:latin typeface="Arial"/>
                <a:cs typeface="Arial"/>
              </a:rPr>
              <a:t>Choose appropriate tests, </a:t>
            </a:r>
            <a:r>
              <a:rPr lang="en-GB" sz="1600" dirty="0" err="1">
                <a:latin typeface="Arial"/>
                <a:cs typeface="Arial"/>
              </a:rPr>
              <a:t>Winsorize</a:t>
            </a:r>
            <a:r>
              <a:rPr lang="en-GB" sz="1600" dirty="0">
                <a:latin typeface="Arial"/>
                <a:cs typeface="Arial"/>
              </a:rPr>
              <a:t> and/or transform data if necessary </a:t>
            </a:r>
            <a:endParaRPr lang="en-US" sz="1600" dirty="0">
              <a:latin typeface="Arial"/>
              <a:cs typeface="Arial"/>
            </a:endParaRPr>
          </a:p>
          <a:p>
            <a:pPr lvl="1"/>
            <a:r>
              <a:rPr lang="en-GB" sz="1900" dirty="0">
                <a:latin typeface="Arial"/>
                <a:cs typeface="Arial"/>
              </a:rPr>
              <a:t>Regress out confounding variables </a:t>
            </a:r>
            <a:endParaRPr lang="en-US" sz="1900" dirty="0">
              <a:latin typeface="Arial"/>
              <a:cs typeface="Arial"/>
            </a:endParaRPr>
          </a:p>
          <a:p>
            <a:pPr lvl="2"/>
            <a:r>
              <a:rPr lang="en-GB" sz="1600" dirty="0">
                <a:latin typeface="Arial"/>
                <a:cs typeface="Arial"/>
              </a:rPr>
              <a:t>Control for age, sex, ICV and scan site </a:t>
            </a:r>
            <a:endParaRPr lang="en-US" sz="1600" dirty="0">
              <a:latin typeface="Arial"/>
              <a:cs typeface="Arial"/>
            </a:endParaRPr>
          </a:p>
          <a:p>
            <a:pPr lvl="1"/>
            <a:r>
              <a:rPr lang="en-GB" sz="1900" dirty="0">
                <a:latin typeface="Arial"/>
                <a:cs typeface="Arial"/>
              </a:rPr>
              <a:t>Z-score data (based on HC mean and SD?)</a:t>
            </a:r>
            <a:endParaRPr lang="en-US" sz="1900" dirty="0">
              <a:latin typeface="Arial"/>
              <a:cs typeface="Arial"/>
            </a:endParaRPr>
          </a:p>
          <a:p>
            <a:r>
              <a:rPr lang="en-GB" sz="2200" dirty="0">
                <a:latin typeface="Arial"/>
                <a:cs typeface="Arial"/>
              </a:rPr>
              <a:t>Group differences </a:t>
            </a:r>
            <a:endParaRPr lang="en-US" sz="2200" dirty="0">
              <a:latin typeface="Arial"/>
              <a:cs typeface="Arial"/>
            </a:endParaRPr>
          </a:p>
          <a:p>
            <a:pPr lvl="1"/>
            <a:r>
              <a:rPr lang="en-GB" sz="1900" dirty="0">
                <a:latin typeface="Arial"/>
                <a:cs typeface="Arial"/>
              </a:rPr>
              <a:t>Parametric or non-parametric tests </a:t>
            </a:r>
            <a:endParaRPr lang="en-US" sz="1900" dirty="0">
              <a:latin typeface="Arial"/>
              <a:cs typeface="Arial"/>
            </a:endParaRPr>
          </a:p>
          <a:p>
            <a:r>
              <a:rPr lang="en-GB" sz="2200" dirty="0">
                <a:latin typeface="Arial"/>
                <a:cs typeface="Arial"/>
              </a:rPr>
              <a:t>CCA </a:t>
            </a:r>
            <a:endParaRPr lang="en-US" sz="2200" dirty="0">
              <a:latin typeface="Arial"/>
              <a:cs typeface="Arial"/>
            </a:endParaRPr>
          </a:p>
          <a:p>
            <a:pPr lvl="1"/>
            <a:r>
              <a:rPr lang="en-GB" sz="1900" dirty="0">
                <a:latin typeface="Arial"/>
                <a:cs typeface="Arial"/>
              </a:rPr>
              <a:t>Run PCA (?) (on behavioural/structural MRI data separately) </a:t>
            </a:r>
            <a:endParaRPr lang="en-US" sz="1900" dirty="0">
              <a:latin typeface="Arial"/>
              <a:cs typeface="Arial"/>
            </a:endParaRPr>
          </a:p>
          <a:p>
            <a:pPr lvl="1"/>
            <a:r>
              <a:rPr lang="en-GB" sz="1900" dirty="0">
                <a:latin typeface="Arial"/>
                <a:cs typeface="Arial"/>
              </a:rPr>
              <a:t>CCA </a:t>
            </a:r>
            <a:endParaRPr lang="en-US" sz="1900" dirty="0">
              <a:latin typeface="Arial"/>
              <a:cs typeface="Arial"/>
            </a:endParaRPr>
          </a:p>
          <a:p>
            <a:pPr lvl="2"/>
            <a:r>
              <a:rPr lang="en-GB" sz="1600" dirty="0">
                <a:latin typeface="Arial"/>
                <a:cs typeface="Arial"/>
              </a:rPr>
              <a:t>interpret canonical correlations</a:t>
            </a:r>
            <a:endParaRPr lang="en-US" sz="1600" dirty="0">
              <a:latin typeface="Arial"/>
              <a:cs typeface="Arial"/>
            </a:endParaRPr>
          </a:p>
          <a:p>
            <a:pPr lvl="2"/>
            <a:r>
              <a:rPr lang="en-GB" sz="1600" dirty="0">
                <a:latin typeface="Arial"/>
                <a:cs typeface="Arial"/>
              </a:rPr>
              <a:t>Interpret loadings and cross-loadings</a:t>
            </a:r>
            <a:endParaRPr lang="en-US" sz="1600" dirty="0">
              <a:latin typeface="Arial"/>
              <a:cs typeface="Arial"/>
            </a:endParaRPr>
          </a:p>
          <a:p>
            <a:pPr lvl="1"/>
            <a:r>
              <a:rPr lang="en-GB" sz="1900" dirty="0">
                <a:latin typeface="Arial"/>
                <a:cs typeface="Arial"/>
              </a:rPr>
              <a:t>Permutation test</a:t>
            </a:r>
            <a:endParaRPr lang="en-US" sz="190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00D32-3EE4-6408-48BE-71230CA24871}"/>
              </a:ext>
            </a:extLst>
          </p:cNvPr>
          <p:cNvSpPr txBox="1"/>
          <p:nvPr/>
        </p:nvSpPr>
        <p:spPr>
          <a:xfrm>
            <a:off x="2499" y="6523220"/>
            <a:ext cx="4004872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/>
                <a:cs typeface="Arial"/>
              </a:rPr>
              <a:t>https://github.com/BALittle/CCA_tutorial</a:t>
            </a:r>
            <a:r>
              <a:rPr lang="en-US" sz="1600" dirty="0">
                <a:latin typeface="Arial"/>
              </a:rPr>
              <a:t> 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137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B688-0E47-33B3-E303-18F4C3EC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Code tutorial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19E54-D60C-ABB9-F5F2-2D1603ACA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R script: </a:t>
            </a:r>
            <a:r>
              <a:rPr lang="en-US" dirty="0" err="1">
                <a:latin typeface="Arial"/>
                <a:cs typeface="Arial"/>
              </a:rPr>
              <a:t>CCA_tutorial.r</a:t>
            </a:r>
          </a:p>
          <a:p>
            <a:pPr lvl="1"/>
            <a:r>
              <a:rPr lang="en-US" dirty="0">
                <a:latin typeface="Arial"/>
                <a:cs typeface="Arial"/>
              </a:rPr>
              <a:t>Available at </a:t>
            </a:r>
            <a:r>
              <a:rPr lang="en-US" dirty="0">
                <a:latin typeface="Arial"/>
                <a:cs typeface="Arial"/>
                <a:hlinkClick r:id="rId2"/>
              </a:rPr>
              <a:t>https</a:t>
            </a:r>
            <a:r>
              <a:rPr lang="en-US" dirty="0">
                <a:latin typeface="Arial"/>
                <a:cs typeface="Arial"/>
                <a:hlinkClick r:id="rId2"/>
              </a:rPr>
              <a:t>://github.com/BALittle/CCA_tutorial</a:t>
            </a:r>
            <a:r>
              <a:rPr lang="en-US" dirty="0">
                <a:latin typeface="Arial"/>
                <a:cs typeface="Arial"/>
              </a:rPr>
              <a:t> </a:t>
            </a:r>
            <a:endParaRPr lang="en-US" dirty="0"/>
          </a:p>
          <a:p>
            <a:endParaRPr lang="en-US" dirty="0"/>
          </a:p>
          <a:p>
            <a:r>
              <a:rPr lang="en-US" dirty="0">
                <a:latin typeface="Arial"/>
                <a:cs typeface="Arial"/>
              </a:rPr>
              <a:t>This example uses public data: the National Institute of Mental Health (NIMH) Intramural Healthy Volunteer Dataset </a:t>
            </a:r>
            <a:endParaRPr lang="en-US" dirty="0"/>
          </a:p>
          <a:p>
            <a:pPr lvl="1"/>
            <a:r>
              <a:rPr lang="en-US" dirty="0">
                <a:latin typeface="Arial"/>
                <a:cs typeface="Arial"/>
              </a:rPr>
              <a:t>Available at </a:t>
            </a:r>
            <a:r>
              <a:rPr lang="en-US" dirty="0">
                <a:latin typeface="Arial"/>
                <a:cs typeface="Arial"/>
                <a:hlinkClick r:id="rId3"/>
              </a:rPr>
              <a:t>https://openneuro.org/datasets/ds004215/versions/1.0.2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3AB54-B370-910C-3724-0245F5F228CA}"/>
              </a:ext>
            </a:extLst>
          </p:cNvPr>
          <p:cNvSpPr txBox="1"/>
          <p:nvPr/>
        </p:nvSpPr>
        <p:spPr>
          <a:xfrm>
            <a:off x="2499" y="6523220"/>
            <a:ext cx="4004872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/>
                <a:cs typeface="Arial"/>
              </a:rPr>
              <a:t>https://github.com/BALittle/CCA_tutorial</a:t>
            </a:r>
            <a:r>
              <a:rPr lang="en-US" sz="1600" dirty="0">
                <a:latin typeface="Arial"/>
              </a:rPr>
              <a:t> 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2234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C20A-1008-02D1-B9F0-AAB9C08D4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AAE8A-C5C6-8BD1-F2FB-B62876991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Cortical thickness of 68 regions</a:t>
            </a:r>
          </a:p>
          <a:p>
            <a:r>
              <a:rPr lang="en-US">
                <a:latin typeface="Arial"/>
                <a:cs typeface="Arial"/>
              </a:rPr>
              <a:t>The NIH Toolbox Cognition Battery</a:t>
            </a:r>
          </a:p>
          <a:p>
            <a:pPr lvl="1"/>
            <a:r>
              <a:rPr lang="en-US">
                <a:latin typeface="Arial"/>
                <a:cs typeface="Arial"/>
              </a:rPr>
              <a:t>A flanker inhibitory control task (attention and executive function)</a:t>
            </a:r>
          </a:p>
          <a:p>
            <a:pPr lvl="1"/>
            <a:r>
              <a:rPr lang="en-US">
                <a:latin typeface="Arial"/>
                <a:cs typeface="Arial"/>
              </a:rPr>
              <a:t>A dimensional change card sort test (executive function)</a:t>
            </a:r>
          </a:p>
          <a:p>
            <a:pPr lvl="1"/>
            <a:r>
              <a:rPr lang="en-US">
                <a:latin typeface="Arial"/>
                <a:cs typeface="Arial"/>
              </a:rPr>
              <a:t>Picture sequence memory test (episodic memory)</a:t>
            </a:r>
          </a:p>
          <a:p>
            <a:pPr lvl="1"/>
            <a:r>
              <a:rPr lang="en-US">
                <a:latin typeface="Arial"/>
                <a:cs typeface="Arial"/>
              </a:rPr>
              <a:t>A list sorting test (working memory)</a:t>
            </a:r>
          </a:p>
          <a:p>
            <a:pPr lvl="1"/>
            <a:r>
              <a:rPr lang="en-US">
                <a:latin typeface="Arial"/>
                <a:cs typeface="Arial"/>
              </a:rPr>
              <a:t>Picture vocabulary test (language)</a:t>
            </a:r>
          </a:p>
          <a:p>
            <a:pPr lvl="1"/>
            <a:r>
              <a:rPr lang="en-US">
                <a:latin typeface="Arial"/>
                <a:cs typeface="Arial"/>
              </a:rPr>
              <a:t>Oral reading recognition test (language)</a:t>
            </a:r>
          </a:p>
          <a:p>
            <a:pPr lvl="1"/>
            <a:r>
              <a:rPr lang="en-US">
                <a:latin typeface="Arial"/>
                <a:cs typeface="Arial"/>
              </a:rPr>
              <a:t>Pattern comparison test (processing speed)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DISCLAIMER – using data 'as is' (not checked)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0828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B688-0E47-33B3-E303-18F4C3EC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19E54-D60C-ABB9-F5F2-2D1603ACA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839"/>
            <a:ext cx="10515600" cy="512582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"/>
                <a:cs typeface="Arial"/>
              </a:rPr>
              <a:t>Baxendale, S. et al. (2006) Predicting memory decline following epilepsy surgery: A multivariate approach, </a:t>
            </a:r>
            <a:r>
              <a:rPr lang="en-US" sz="2000" i="1" err="1">
                <a:latin typeface="Arial"/>
                <a:cs typeface="Arial"/>
              </a:rPr>
              <a:t>Epilepsia</a:t>
            </a:r>
            <a:r>
              <a:rPr lang="en-US" sz="2000" dirty="0">
                <a:latin typeface="Arial"/>
                <a:cs typeface="Arial"/>
              </a:rPr>
              <a:t>, 47(11), 1887–1894.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/>
                <a:cs typeface="Arial"/>
              </a:rPr>
              <a:t>Baxendale, S., Thompson, P.J. and Duncan, J.S. (2008) Improvements in memory function following anterior temporal lobe resection for epilepsy, </a:t>
            </a:r>
            <a:r>
              <a:rPr lang="en-US" sz="2000" i="1" dirty="0">
                <a:latin typeface="Arial"/>
                <a:cs typeface="Arial"/>
              </a:rPr>
              <a:t>Neurology</a:t>
            </a:r>
            <a:r>
              <a:rPr lang="en-US" sz="2000" dirty="0">
                <a:latin typeface="Arial"/>
                <a:cs typeface="Arial"/>
              </a:rPr>
              <a:t>, 71(17), 1319–1325.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/>
                <a:cs typeface="Arial"/>
              </a:rPr>
              <a:t>Baxendale, S., Thompson, P.J. and Duncan, J.S. (2012) Neuropsychological function in patients who have had epilepsy surgery: A long-term follow-up, </a:t>
            </a:r>
            <a:r>
              <a:rPr lang="en-US" sz="2000" i="1" dirty="0">
                <a:latin typeface="Arial"/>
                <a:cs typeface="Arial"/>
              </a:rPr>
              <a:t>Epilepsy and Behavior</a:t>
            </a:r>
            <a:r>
              <a:rPr lang="en-US" sz="2000" dirty="0">
                <a:latin typeface="Arial"/>
                <a:cs typeface="Arial"/>
              </a:rPr>
              <a:t>, 23(1), 24–29.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/>
                <a:cs typeface="Arial"/>
              </a:rPr>
              <a:t>Baxendale, S., Thompson, P.J. and Sander, J.W. (2013) Neuropsychological outcomes in epilepsy surgery patients with unilateral hippocampal sclerosis and good preoperative memory function, </a:t>
            </a:r>
            <a:r>
              <a:rPr lang="en-US" sz="2000" i="1" err="1">
                <a:latin typeface="Arial"/>
                <a:cs typeface="Arial"/>
              </a:rPr>
              <a:t>Epilepsia</a:t>
            </a:r>
            <a:r>
              <a:rPr lang="en-US" sz="2000" dirty="0">
                <a:latin typeface="Arial"/>
                <a:cs typeface="Arial"/>
              </a:rPr>
              <a:t>, 54(9), 131–134.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/>
                <a:cs typeface="Arial"/>
              </a:rPr>
              <a:t>Skirrow, C. et al. (2011) Long-term intellectual outcome after temporal lobe surgery in childhood, </a:t>
            </a:r>
            <a:r>
              <a:rPr lang="en-US" sz="2000" i="1" dirty="0">
                <a:latin typeface="Arial"/>
                <a:cs typeface="Arial"/>
              </a:rPr>
              <a:t>Neurology</a:t>
            </a:r>
            <a:r>
              <a:rPr lang="en-US" sz="2000" dirty="0">
                <a:latin typeface="Arial"/>
                <a:cs typeface="Arial"/>
              </a:rPr>
              <a:t>, 76(15), 1330–1337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/>
                <a:cs typeface="Arial"/>
              </a:rPr>
              <a:t>Skirrow, C. et al. (2015) Temporal lobe surgery in childhood and neuroanatomical predictors of long-term declarative memory outcome, </a:t>
            </a:r>
            <a:r>
              <a:rPr lang="en-US" sz="2000" i="1" dirty="0">
                <a:latin typeface="Arial"/>
                <a:cs typeface="Arial"/>
              </a:rPr>
              <a:t>Brain</a:t>
            </a:r>
            <a:r>
              <a:rPr lang="en-US" sz="2000" dirty="0">
                <a:latin typeface="Arial"/>
                <a:cs typeface="Arial"/>
              </a:rPr>
              <a:t>, 138(1),  80–93. 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16763-3FE0-B50B-1354-25064157C4F2}"/>
              </a:ext>
            </a:extLst>
          </p:cNvPr>
          <p:cNvSpPr txBox="1"/>
          <p:nvPr/>
        </p:nvSpPr>
        <p:spPr>
          <a:xfrm>
            <a:off x="2499" y="6523220"/>
            <a:ext cx="4004872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/>
                <a:cs typeface="Arial"/>
              </a:rPr>
              <a:t>https://github.com/BALittle/CCA_tutorial</a:t>
            </a:r>
            <a:r>
              <a:rPr lang="en-US" sz="1600" dirty="0">
                <a:latin typeface="Arial"/>
              </a:rPr>
              <a:t> 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1105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A9E0-332A-0948-9754-2DF8CAE3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74A1B-2EDA-9B4E-AB13-C532F64B9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/>
                <a:cs typeface="Arial"/>
              </a:rPr>
              <a:t>Background and motivation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latin typeface="Arial"/>
                <a:cs typeface="Arial"/>
              </a:rPr>
              <a:t>Canonical Correlation Analysis (CCA) overview</a:t>
            </a:r>
          </a:p>
          <a:p>
            <a:pPr marL="514350" indent="-514350">
              <a:buAutoNum type="arabicPeriod"/>
            </a:pPr>
            <a:r>
              <a:rPr lang="en-US" dirty="0">
                <a:latin typeface="Arial"/>
                <a:cs typeface="Arial"/>
              </a:rPr>
              <a:t>Strengths and limitations of CCA</a:t>
            </a:r>
          </a:p>
          <a:p>
            <a:pPr marL="514350" indent="-514350">
              <a:buAutoNum type="arabicPeriod"/>
            </a:pPr>
            <a:r>
              <a:rPr lang="en-US" dirty="0">
                <a:latin typeface="Arial"/>
                <a:cs typeface="Arial"/>
              </a:rPr>
              <a:t>R code run through</a:t>
            </a:r>
          </a:p>
          <a:p>
            <a:pPr marL="514350" indent="-514350">
              <a:buAutoNum type="arabicPeriod"/>
            </a:pPr>
            <a:r>
              <a:rPr lang="en-US" dirty="0">
                <a:latin typeface="Arial"/>
                <a:cs typeface="Arial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2AE5C-B82E-7166-3B0E-87E9D29210AC}"/>
              </a:ext>
            </a:extLst>
          </p:cNvPr>
          <p:cNvSpPr txBox="1"/>
          <p:nvPr/>
        </p:nvSpPr>
        <p:spPr>
          <a:xfrm>
            <a:off x="2499" y="6523220"/>
            <a:ext cx="4004872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/>
                <a:cs typeface="Arial"/>
              </a:rPr>
              <a:t>https://github.com/BALittle/CCA_tutorial</a:t>
            </a:r>
            <a:r>
              <a:rPr lang="en-US" sz="1600" dirty="0">
                <a:latin typeface="Arial"/>
              </a:rPr>
              <a:t> 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301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B3661A-C914-7F6A-F3E6-6067F5EBF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041493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Arial"/>
                <a:cs typeface="Arial"/>
              </a:rPr>
              <a:t>Learning objectives</a:t>
            </a:r>
            <a:endParaRPr lang="en-US" sz="400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9C718F5-52B1-EDEE-3CB4-B81B0A74C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1803495"/>
            <a:ext cx="6196130" cy="443658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600" dirty="0">
                <a:latin typeface="Arial"/>
                <a:cs typeface="Arial"/>
              </a:rPr>
              <a:t>Understand the importance of multivariate methods for assessing brain-cognition relationships</a:t>
            </a:r>
          </a:p>
          <a:p>
            <a:r>
              <a:rPr lang="en-US" sz="1600" dirty="0">
                <a:latin typeface="Arial"/>
                <a:cs typeface="Arial"/>
              </a:rPr>
              <a:t>Understand the fundamental principles of CCA and its strengths and limitations </a:t>
            </a:r>
          </a:p>
          <a:p>
            <a:r>
              <a:rPr lang="en-US" sz="1600" dirty="0">
                <a:latin typeface="Arial"/>
                <a:cs typeface="Arial"/>
              </a:rPr>
              <a:t>Practical application of CCA in R using publicly available data </a:t>
            </a:r>
          </a:p>
          <a:p>
            <a:r>
              <a:rPr lang="en-US" sz="1600" dirty="0">
                <a:latin typeface="Arial"/>
                <a:cs typeface="Arial"/>
              </a:rPr>
              <a:t>Interpretation of brain-cognition associations using CCA results </a:t>
            </a:r>
          </a:p>
          <a:p>
            <a:pPr marL="0" indent="0">
              <a:buNone/>
            </a:pPr>
            <a:endParaRPr lang="en-US" sz="16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800" dirty="0">
                <a:latin typeface="Arial"/>
                <a:cs typeface="Arial"/>
              </a:rPr>
              <a:t>Prerequisites </a:t>
            </a:r>
          </a:p>
          <a:p>
            <a:r>
              <a:rPr lang="en-US" sz="1600" dirty="0">
                <a:latin typeface="Arial"/>
                <a:cs typeface="Arial"/>
              </a:rPr>
              <a:t>R studio installed on laptop </a:t>
            </a:r>
          </a:p>
          <a:p>
            <a:r>
              <a:rPr lang="en-US" sz="1600" dirty="0">
                <a:latin typeface="Arial"/>
                <a:cs typeface="Arial"/>
              </a:rPr>
              <a:t>R skills would be useful (but not required) </a:t>
            </a:r>
          </a:p>
          <a:p>
            <a:r>
              <a:rPr lang="en-US" sz="1600" dirty="0">
                <a:latin typeface="Arial"/>
                <a:cs typeface="Arial"/>
              </a:rPr>
              <a:t>Knowledge of basic statistics (e.g., correlation/regression) </a:t>
            </a:r>
          </a:p>
          <a:p>
            <a:r>
              <a:rPr lang="en-US" sz="1600" dirty="0">
                <a:latin typeface="Arial"/>
                <a:cs typeface="Arial"/>
              </a:rPr>
              <a:t>Knowledge of Principal Components Analysis would be useful (but not required)</a:t>
            </a:r>
          </a:p>
        </p:txBody>
      </p:sp>
      <p:pic>
        <p:nvPicPr>
          <p:cNvPr id="23" name="Picture 22" descr="Light bulb on yellow background with sketched light beams and cord">
            <a:extLst>
              <a:ext uri="{FF2B5EF4-FFF2-40B4-BE49-F238E27FC236}">
                <a16:creationId xmlns:a16="http://schemas.microsoft.com/office/drawing/2014/main" id="{E06D36A0-F255-1484-96AC-71F5013FD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80" r="4938" b="-9"/>
          <a:stretch/>
        </p:blipFill>
        <p:spPr>
          <a:xfrm>
            <a:off x="7182583" y="1605"/>
            <a:ext cx="5009418" cy="6856395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21CDA7-6442-33DC-234C-781C57B95BA2}"/>
              </a:ext>
            </a:extLst>
          </p:cNvPr>
          <p:cNvSpPr txBox="1"/>
          <p:nvPr/>
        </p:nvSpPr>
        <p:spPr>
          <a:xfrm>
            <a:off x="2499" y="6523220"/>
            <a:ext cx="4004872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/>
                <a:cs typeface="Arial"/>
              </a:rPr>
              <a:t>https://github.com/BALittle/CCA_tutorial</a:t>
            </a:r>
            <a:r>
              <a:rPr lang="en-US" sz="1600" dirty="0">
                <a:latin typeface="Arial"/>
              </a:rPr>
              <a:t> 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6293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CCE944-EE97-BA3C-B875-ACF27EFA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000">
                <a:latin typeface="Arial"/>
                <a:cs typeface="Arial"/>
              </a:rPr>
              <a:t>Background and motivation</a:t>
            </a:r>
            <a:endParaRPr lang="en-US" sz="50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D7FB5A-AD9E-3141-EAF8-E0FFA2177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793228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latin typeface="Arial"/>
                <a:cs typeface="Arial"/>
              </a:rPr>
              <a:t>Patients can experience cognitive dysfunction in processes such as memory, language, attention and processing speed. </a:t>
            </a:r>
          </a:p>
          <a:p>
            <a:r>
              <a:rPr lang="en-US" sz="1600" dirty="0">
                <a:latin typeface="Arial"/>
                <a:cs typeface="Arial"/>
              </a:rPr>
              <a:t>Understanding the relationship between brain structure (and function) and cognitive functions may: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Help informing surgery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Aid predictions of cognitive outcomes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Inform the development of </a:t>
            </a:r>
            <a:r>
              <a:rPr lang="en-US" sz="1600" err="1">
                <a:latin typeface="Arial"/>
                <a:cs typeface="Arial"/>
              </a:rPr>
              <a:t>targetted</a:t>
            </a:r>
            <a:r>
              <a:rPr lang="en-US" sz="1600" dirty="0">
                <a:latin typeface="Arial"/>
                <a:cs typeface="Arial"/>
              </a:rPr>
              <a:t> interventions</a:t>
            </a:r>
            <a:endParaRPr lang="en-US" sz="1600" dirty="0"/>
          </a:p>
          <a:p>
            <a:pPr lvl="1"/>
            <a:r>
              <a:rPr lang="en-US" sz="1600" dirty="0">
                <a:latin typeface="Arial"/>
                <a:cs typeface="Arial"/>
              </a:rPr>
              <a:t>Aid our understanding of the disorder</a:t>
            </a:r>
          </a:p>
          <a:p>
            <a:pPr lvl="1"/>
            <a:endParaRPr lang="en-US" sz="1600" dirty="0"/>
          </a:p>
        </p:txBody>
      </p:sp>
      <p:pic>
        <p:nvPicPr>
          <p:cNvPr id="4" name="Picture 3" descr="A silhouette of a person&amp;#39;s head with gears&#10;&#10;Description automatically generated">
            <a:extLst>
              <a:ext uri="{FF2B5EF4-FFF2-40B4-BE49-F238E27FC236}">
                <a16:creationId xmlns:a16="http://schemas.microsoft.com/office/drawing/2014/main" id="{F8D98A07-809C-012B-391B-39050CB31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65" r="12782" b="-1"/>
          <a:stretch/>
        </p:blipFill>
        <p:spPr>
          <a:xfrm>
            <a:off x="5861341" y="10"/>
            <a:ext cx="6329136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66F206-09E8-8A56-5346-B9E9A1C1E105}"/>
              </a:ext>
            </a:extLst>
          </p:cNvPr>
          <p:cNvSpPr txBox="1"/>
          <p:nvPr/>
        </p:nvSpPr>
        <p:spPr>
          <a:xfrm>
            <a:off x="2499" y="6523220"/>
            <a:ext cx="4004872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/>
                <a:cs typeface="Arial"/>
              </a:rPr>
              <a:t>https://github.com/BALittle/CCA_tutorial</a:t>
            </a:r>
            <a:r>
              <a:rPr lang="en-US" sz="1600" dirty="0">
                <a:latin typeface="Arial"/>
              </a:rPr>
              <a:t> 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496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70DF-26DA-6A09-6851-0AD98BA23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Background and 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65747-BE9C-365F-08F2-3DD442C7F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200" dirty="0">
                <a:latin typeface="Arial"/>
                <a:cs typeface="Arial"/>
              </a:rPr>
              <a:t>Previous research has linked cognitive dysfunction in epilepsy to brain structure such as cortical thickness and volume (Skirrow et al., 2011, 2015)</a:t>
            </a:r>
          </a:p>
          <a:p>
            <a:r>
              <a:rPr lang="en-US" sz="2200" dirty="0">
                <a:latin typeface="Arial"/>
                <a:cs typeface="Arial"/>
              </a:rPr>
              <a:t>However, results are heterogeneous</a:t>
            </a:r>
            <a:endParaRPr lang="en-US" dirty="0"/>
          </a:p>
          <a:p>
            <a:pPr lvl="1"/>
            <a:r>
              <a:rPr lang="en-US" sz="1800" dirty="0">
                <a:latin typeface="Arial"/>
                <a:cs typeface="Arial"/>
              </a:rPr>
              <a:t>Not all patients show the same, if any, cognitive impairments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No clear consensus on which cognitive impairments are related to which brain regions</a:t>
            </a:r>
            <a:endParaRPr lang="en-US" dirty="0"/>
          </a:p>
          <a:p>
            <a:r>
              <a:rPr lang="en-US" sz="2200" dirty="0">
                <a:latin typeface="Arial"/>
                <a:cs typeface="Arial"/>
              </a:rPr>
              <a:t>The relationship between surgery and cognitive outcome is also complex: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Surgery can lead to cognitive improvement or impairment depending on baseline cognitive functioning, type of epilepsy, area of resection, and other clinical and demographic factors (Baxendale 2006, 2008, 2012). </a:t>
            </a:r>
            <a:endParaRPr lang="en-US" sz="1800" dirty="0"/>
          </a:p>
          <a:p>
            <a:endParaRPr lang="en-US" sz="2200" dirty="0">
              <a:latin typeface="Arial"/>
              <a:cs typeface="Arial"/>
            </a:endParaRPr>
          </a:p>
          <a:p>
            <a:r>
              <a:rPr lang="en-US" sz="2200" dirty="0">
                <a:latin typeface="Arial"/>
                <a:cs typeface="Arial"/>
              </a:rPr>
              <a:t>Mixed results in the literature may be driven by: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Small sample sizes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Statistical approach of comparing group means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Univariate analysis – does not account for interactions between cognitive functions and has problem of multiple comparisons</a:t>
            </a:r>
          </a:p>
          <a:p>
            <a:endParaRPr lang="en-US" sz="22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B4809-8CC3-3F8C-EA3C-1556E270FDCB}"/>
              </a:ext>
            </a:extLst>
          </p:cNvPr>
          <p:cNvSpPr txBox="1"/>
          <p:nvPr/>
        </p:nvSpPr>
        <p:spPr>
          <a:xfrm>
            <a:off x="2499" y="6523220"/>
            <a:ext cx="4004872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/>
                <a:cs typeface="Arial"/>
              </a:rPr>
              <a:t>https://github.com/BALittle/CCA_tutorial</a:t>
            </a:r>
            <a:r>
              <a:rPr lang="en-US" sz="1600" dirty="0">
                <a:latin typeface="Arial"/>
              </a:rPr>
              <a:t> 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017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B303-B95D-61C7-6CA7-C931935E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Multivariate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C6B8C-E27D-8B9B-F7AC-FA2ABE9CC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Canonical Correlation Analysis (CCA)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00887E-0E46-E220-B30E-D871ED407C0F}"/>
              </a:ext>
            </a:extLst>
          </p:cNvPr>
          <p:cNvSpPr txBox="1"/>
          <p:nvPr/>
        </p:nvSpPr>
        <p:spPr>
          <a:xfrm>
            <a:off x="2499" y="6523220"/>
            <a:ext cx="4004872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/>
                <a:cs typeface="Arial"/>
              </a:rPr>
              <a:t>https://github.com/BALittle/CCA_tutorial</a:t>
            </a:r>
            <a:r>
              <a:rPr lang="en-US" sz="1600" dirty="0">
                <a:latin typeface="Arial"/>
              </a:rPr>
              <a:t> </a:t>
            </a:r>
            <a:endParaRPr lang="en-US" sz="160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79C237-134E-474B-1949-E464C10E3734}"/>
              </a:ext>
            </a:extLst>
          </p:cNvPr>
          <p:cNvSpPr txBox="1"/>
          <p:nvPr/>
        </p:nvSpPr>
        <p:spPr>
          <a:xfrm>
            <a:off x="856721" y="3185826"/>
            <a:ext cx="30358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CCA is a </a:t>
            </a:r>
            <a:r>
              <a:rPr lang="en-GB" sz="2400" b="1" dirty="0"/>
              <a:t>multivariate</a:t>
            </a:r>
            <a:r>
              <a:rPr lang="en-GB" sz="2400" dirty="0"/>
              <a:t> method to estimate the association between two set of variables. </a:t>
            </a:r>
          </a:p>
        </p:txBody>
      </p:sp>
      <p:pic>
        <p:nvPicPr>
          <p:cNvPr id="12" name="Graphic 48">
            <a:extLst>
              <a:ext uri="{FF2B5EF4-FFF2-40B4-BE49-F238E27FC236}">
                <a16:creationId xmlns:a16="http://schemas.microsoft.com/office/drawing/2014/main" id="{0E0B3C14-D13D-D7BE-5DA9-2DAF0A8D2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11071" y="2476214"/>
            <a:ext cx="7442729" cy="38496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E4F05ED-E79E-C2C8-C92E-7EB238B8AF34}"/>
              </a:ext>
            </a:extLst>
          </p:cNvPr>
          <p:cNvSpPr/>
          <p:nvPr/>
        </p:nvSpPr>
        <p:spPr>
          <a:xfrm>
            <a:off x="3899013" y="2426247"/>
            <a:ext cx="431271" cy="31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BE3B25-1FD1-1119-16D2-287A1B64BE49}"/>
              </a:ext>
            </a:extLst>
          </p:cNvPr>
          <p:cNvSpPr/>
          <p:nvPr/>
        </p:nvSpPr>
        <p:spPr>
          <a:xfrm>
            <a:off x="7613914" y="2440684"/>
            <a:ext cx="431271" cy="31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21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B688-0E47-33B3-E303-18F4C3EC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CCA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19E54-D60C-ABB9-F5F2-2D1603ACA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>
                <a:latin typeface="Arial"/>
                <a:cs typeface="Arial"/>
              </a:rPr>
              <a:t>Little et al. 2023 (</a:t>
            </a:r>
            <a:r>
              <a:rPr lang="en-GB" i="1" dirty="0">
                <a:latin typeface="Arial"/>
                <a:cs typeface="Arial"/>
              </a:rPr>
              <a:t>manuscript submitted to Bipolar Disorders</a:t>
            </a:r>
            <a:r>
              <a:rPr lang="en-GB" dirty="0">
                <a:latin typeface="Arial"/>
                <a:cs typeface="Arial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400" b="1" dirty="0">
                <a:latin typeface="Arial"/>
                <a:cs typeface="Arial"/>
              </a:rPr>
              <a:t>Aim</a:t>
            </a:r>
            <a:r>
              <a:rPr lang="en-GB" sz="2400" dirty="0">
                <a:latin typeface="Arial"/>
                <a:cs typeface="Arial"/>
              </a:rPr>
              <a:t>: explore associations between neuropsychological dysfunction and cortical thickness abnormalities in people with bipolar disorder using multivariate methods (CCA). </a:t>
            </a:r>
            <a:endParaRPr lang="en-US" sz="2400" dirty="0">
              <a:latin typeface="Arial"/>
              <a:cs typeface="Arial"/>
            </a:endParaRP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4CD653-CB6C-5283-102A-C5A6C699B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634821"/>
              </p:ext>
            </p:extLst>
          </p:nvPr>
        </p:nvGraphicFramePr>
        <p:xfrm>
          <a:off x="993645" y="3913931"/>
          <a:ext cx="615737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4571">
                  <a:extLst>
                    <a:ext uri="{9D8B030D-6E8A-4147-A177-3AD203B41FA5}">
                      <a16:colId xmlns:a16="http://schemas.microsoft.com/office/drawing/2014/main" val="1024637280"/>
                    </a:ext>
                  </a:extLst>
                </a:gridCol>
                <a:gridCol w="1745691">
                  <a:extLst>
                    <a:ext uri="{9D8B030D-6E8A-4147-A177-3AD203B41FA5}">
                      <a16:colId xmlns:a16="http://schemas.microsoft.com/office/drawing/2014/main" val="495049439"/>
                    </a:ext>
                  </a:extLst>
                </a:gridCol>
                <a:gridCol w="1987112">
                  <a:extLst>
                    <a:ext uri="{9D8B030D-6E8A-4147-A177-3AD203B41FA5}">
                      <a16:colId xmlns:a16="http://schemas.microsoft.com/office/drawing/2014/main" val="4210795524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l" fontAlgn="auto"/>
                      <a:r>
                        <a:rPr lang="en-GB" sz="18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</a:p>
                  </a:txBody>
                  <a:tcPr>
                    <a:lnL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Bipolar Disorder</a:t>
                      </a:r>
                      <a:r>
                        <a:rPr lang="en-GB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 Controls</a:t>
                      </a:r>
                      <a:r>
                        <a:rPr lang="en-GB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96647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r>
                        <a:rPr lang="en-GB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392024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 (mean years [SD])</a:t>
                      </a:r>
                      <a:r>
                        <a:rPr lang="en-GB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45.36 [12.15]​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48.46 [11.80]​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93663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Sex (N female [%])</a:t>
                      </a:r>
                      <a:r>
                        <a:rPr lang="en-GB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 [62%]​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12 [46%]​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99048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 (mean [SD])</a:t>
                      </a:r>
                      <a:r>
                        <a:rPr lang="en-GB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14.14 [2.88]​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16.46 [3.78]​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162299"/>
                  </a:ext>
                </a:extLst>
              </a:tr>
            </a:tbl>
          </a:graphicData>
        </a:graphic>
      </p:graphicFrame>
      <p:sp>
        <p:nvSpPr>
          <p:cNvPr id="6" name="TextBox 1">
            <a:extLst>
              <a:ext uri="{FF2B5EF4-FFF2-40B4-BE49-F238E27FC236}">
                <a16:creationId xmlns:a16="http://schemas.microsoft.com/office/drawing/2014/main" id="{BDE496DD-6786-B147-3766-3DC8E875ADAA}"/>
              </a:ext>
            </a:extLst>
          </p:cNvPr>
          <p:cNvSpPr txBox="1"/>
          <p:nvPr/>
        </p:nvSpPr>
        <p:spPr>
          <a:xfrm>
            <a:off x="7445117" y="3993368"/>
            <a:ext cx="4461215" cy="155016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cs typeface="Arial" panose="020B0604020202020204" pitchFamily="34" charset="0"/>
              </a:rPr>
              <a:t>Neuropsychological data (7 cognitive variables)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cs typeface="Arial" panose="020B0604020202020204" pitchFamily="34" charset="0"/>
              </a:rPr>
              <a:t>T1-weighted MRI </a:t>
            </a:r>
            <a:r>
              <a:rPr lang="en-GB" sz="2400" dirty="0"/>
              <a:t>scans (cortical thickness for n=68 regions)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A5E25-DDEB-014B-38B7-62C7B45A9FA3}"/>
              </a:ext>
            </a:extLst>
          </p:cNvPr>
          <p:cNvSpPr txBox="1"/>
          <p:nvPr/>
        </p:nvSpPr>
        <p:spPr>
          <a:xfrm>
            <a:off x="2499" y="6523220"/>
            <a:ext cx="4004872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/>
                <a:cs typeface="Arial"/>
              </a:rPr>
              <a:t>https://github.com/BALittle/CCA_tutorial</a:t>
            </a:r>
            <a:r>
              <a:rPr lang="en-US" sz="1600" dirty="0">
                <a:latin typeface="Arial"/>
              </a:rPr>
              <a:t> 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6328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B688-0E47-33B3-E303-18F4C3EC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CCA example</a:t>
            </a:r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904EDA17-0BB0-353A-9F62-C47E681D07E3}"/>
              </a:ext>
            </a:extLst>
          </p:cNvPr>
          <p:cNvSpPr txBox="1"/>
          <p:nvPr/>
        </p:nvSpPr>
        <p:spPr>
          <a:xfrm>
            <a:off x="856721" y="3073400"/>
            <a:ext cx="30358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CCA is a </a:t>
            </a:r>
            <a:r>
              <a:rPr lang="en-GB" sz="2400" b="1" dirty="0"/>
              <a:t>multivariate</a:t>
            </a:r>
            <a:r>
              <a:rPr lang="en-GB" sz="2400" dirty="0"/>
              <a:t> method to estimate the association between two set of variables. </a:t>
            </a:r>
          </a:p>
        </p:txBody>
      </p:sp>
      <p:pic>
        <p:nvPicPr>
          <p:cNvPr id="5" name="Graphic 48">
            <a:extLst>
              <a:ext uri="{FF2B5EF4-FFF2-40B4-BE49-F238E27FC236}">
                <a16:creationId xmlns:a16="http://schemas.microsoft.com/office/drawing/2014/main" id="{FD50126B-A55F-49A3-136E-681E55C19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11071" y="2363788"/>
            <a:ext cx="7442729" cy="38496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2015CD-7AC1-1394-21AA-D106C8B4B3EE}"/>
              </a:ext>
            </a:extLst>
          </p:cNvPr>
          <p:cNvSpPr/>
          <p:nvPr/>
        </p:nvSpPr>
        <p:spPr>
          <a:xfrm>
            <a:off x="3874029" y="2363788"/>
            <a:ext cx="431271" cy="31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981286-D323-EFDE-1EA2-D52D47B6820B}"/>
              </a:ext>
            </a:extLst>
          </p:cNvPr>
          <p:cNvSpPr/>
          <p:nvPr/>
        </p:nvSpPr>
        <p:spPr>
          <a:xfrm>
            <a:off x="7613914" y="2328258"/>
            <a:ext cx="431271" cy="31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8EC26-BAE2-02A6-1EA4-A13301CF2C3F}"/>
              </a:ext>
            </a:extLst>
          </p:cNvPr>
          <p:cNvSpPr txBox="1"/>
          <p:nvPr/>
        </p:nvSpPr>
        <p:spPr>
          <a:xfrm>
            <a:off x="2499" y="6523220"/>
            <a:ext cx="4004872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/>
                <a:cs typeface="Arial"/>
              </a:rPr>
              <a:t>https://github.com/BALittle/CCA_tutorial</a:t>
            </a:r>
            <a:r>
              <a:rPr lang="en-US" sz="1600" dirty="0">
                <a:latin typeface="Arial"/>
              </a:rPr>
              <a:t> </a:t>
            </a:r>
            <a:endParaRPr lang="en-US" sz="1600">
              <a:cs typeface="Calibri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859E60E-69F7-78F2-02E0-6AF61579B4FC}"/>
              </a:ext>
            </a:extLst>
          </p:cNvPr>
          <p:cNvSpPr>
            <a:spLocks noGrp="1"/>
          </p:cNvSpPr>
          <p:nvPr/>
        </p:nvSpPr>
        <p:spPr>
          <a:xfrm>
            <a:off x="4575225" y="466134"/>
            <a:ext cx="3886200" cy="39004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/>
              <a:t>Cognitive tests/variables</a:t>
            </a:r>
          </a:p>
          <a:p>
            <a:r>
              <a:rPr lang="en-GB" sz="2000" dirty="0"/>
              <a:t>d2 test of attention</a:t>
            </a:r>
          </a:p>
          <a:p>
            <a:pPr lvl="1"/>
            <a:r>
              <a:rPr lang="en-GB" sz="1800" dirty="0"/>
              <a:t>Concentration Performance        </a:t>
            </a:r>
          </a:p>
          <a:p>
            <a:pPr lvl="1"/>
            <a:r>
              <a:rPr lang="en-GB" sz="1800" dirty="0"/>
              <a:t>Percentage of Errors </a:t>
            </a:r>
          </a:p>
          <a:p>
            <a:pPr lvl="1"/>
            <a:r>
              <a:rPr lang="en-GB" sz="1800" dirty="0"/>
              <a:t>Fluctuation Rate </a:t>
            </a:r>
          </a:p>
          <a:p>
            <a:r>
              <a:rPr lang="en-GB" sz="2000" dirty="0"/>
              <a:t>Digit Symbol Substitution Test</a:t>
            </a:r>
          </a:p>
          <a:p>
            <a:pPr lvl="1"/>
            <a:r>
              <a:rPr lang="en-GB" sz="1800" dirty="0"/>
              <a:t>Symbol time minus copy time</a:t>
            </a:r>
          </a:p>
          <a:p>
            <a:r>
              <a:rPr lang="en-GB" sz="2000" dirty="0"/>
              <a:t>Trail-Making Test </a:t>
            </a:r>
          </a:p>
          <a:p>
            <a:pPr lvl="1"/>
            <a:r>
              <a:rPr lang="en-GB" sz="1800" dirty="0"/>
              <a:t>Part A (time)</a:t>
            </a:r>
          </a:p>
          <a:p>
            <a:pPr lvl="1"/>
            <a:r>
              <a:rPr lang="en-GB" sz="1800" dirty="0"/>
              <a:t>Part B (time minus part A time)</a:t>
            </a:r>
          </a:p>
          <a:p>
            <a:r>
              <a:rPr lang="en-GB" sz="2000" dirty="0"/>
              <a:t>Category fluency </a:t>
            </a:r>
          </a:p>
          <a:p>
            <a:pPr lvl="1"/>
            <a:r>
              <a:rPr lang="en-GB" sz="1800" dirty="0"/>
              <a:t>total score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229E5A2-E1B1-C769-123A-686FD19F541D}"/>
              </a:ext>
            </a:extLst>
          </p:cNvPr>
          <p:cNvSpPr>
            <a:spLocks noGrp="1"/>
          </p:cNvSpPr>
          <p:nvPr/>
        </p:nvSpPr>
        <p:spPr>
          <a:xfrm>
            <a:off x="8672536" y="641018"/>
            <a:ext cx="3886200" cy="39004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/>
              <a:t>Cognitive tests/variables</a:t>
            </a:r>
          </a:p>
          <a:p>
            <a:r>
              <a:rPr lang="en-GB" sz="2000" dirty="0"/>
              <a:t>Cortical thickness for 68 regions</a:t>
            </a:r>
            <a:endParaRPr lang="en-GB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5713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B688-0E47-33B3-E303-18F4C3EC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CCA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19E54-D60C-ABB9-F5F2-2D1603ACA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EBCAC0B-B9D7-ADCC-9900-5194AA3FB7D3}"/>
              </a:ext>
            </a:extLst>
          </p:cNvPr>
          <p:cNvCxnSpPr>
            <a:cxnSpLocks/>
          </p:cNvCxnSpPr>
          <p:nvPr/>
        </p:nvCxnSpPr>
        <p:spPr>
          <a:xfrm>
            <a:off x="3104729" y="4949096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54F11B-A00E-CFCF-B798-60BD5DD494CE}"/>
              </a:ext>
            </a:extLst>
          </p:cNvPr>
          <p:cNvCxnSpPr>
            <a:cxnSpLocks/>
          </p:cNvCxnSpPr>
          <p:nvPr/>
        </p:nvCxnSpPr>
        <p:spPr>
          <a:xfrm>
            <a:off x="3080377" y="5661032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7E9F3C-CECE-E599-820B-A6A0DA6856D4}"/>
              </a:ext>
            </a:extLst>
          </p:cNvPr>
          <p:cNvCxnSpPr>
            <a:cxnSpLocks/>
          </p:cNvCxnSpPr>
          <p:nvPr/>
        </p:nvCxnSpPr>
        <p:spPr>
          <a:xfrm>
            <a:off x="8589337" y="5693434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84552D-A2E4-7B70-ECB9-344FDFE86F8A}"/>
              </a:ext>
            </a:extLst>
          </p:cNvPr>
          <p:cNvCxnSpPr>
            <a:cxnSpLocks/>
          </p:cNvCxnSpPr>
          <p:nvPr/>
        </p:nvCxnSpPr>
        <p:spPr>
          <a:xfrm>
            <a:off x="8543671" y="4177176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22748B-F2C4-1E7B-9A91-0B923A90F6BB}"/>
              </a:ext>
            </a:extLst>
          </p:cNvPr>
          <p:cNvCxnSpPr>
            <a:cxnSpLocks/>
          </p:cNvCxnSpPr>
          <p:nvPr/>
        </p:nvCxnSpPr>
        <p:spPr>
          <a:xfrm>
            <a:off x="8557641" y="1879624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F75A6A-15ED-A079-E90B-F5F37C97A89D}"/>
              </a:ext>
            </a:extLst>
          </p:cNvPr>
          <p:cNvCxnSpPr>
            <a:cxnSpLocks/>
          </p:cNvCxnSpPr>
          <p:nvPr/>
        </p:nvCxnSpPr>
        <p:spPr>
          <a:xfrm>
            <a:off x="8560277" y="5000387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67D02B-55C3-CCE2-85D6-B960D1D7CE18}"/>
              </a:ext>
            </a:extLst>
          </p:cNvPr>
          <p:cNvCxnSpPr>
            <a:cxnSpLocks/>
          </p:cNvCxnSpPr>
          <p:nvPr/>
        </p:nvCxnSpPr>
        <p:spPr>
          <a:xfrm>
            <a:off x="3080377" y="4296298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C39106-1024-02DB-11A2-614BB759DB02}"/>
              </a:ext>
            </a:extLst>
          </p:cNvPr>
          <p:cNvCxnSpPr>
            <a:cxnSpLocks/>
          </p:cNvCxnSpPr>
          <p:nvPr/>
        </p:nvCxnSpPr>
        <p:spPr>
          <a:xfrm>
            <a:off x="3104729" y="3539936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94454D-7C0F-30E1-FA28-42D208C27AE2}"/>
              </a:ext>
            </a:extLst>
          </p:cNvPr>
          <p:cNvCxnSpPr>
            <a:cxnSpLocks/>
          </p:cNvCxnSpPr>
          <p:nvPr/>
        </p:nvCxnSpPr>
        <p:spPr>
          <a:xfrm>
            <a:off x="8547514" y="3501861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0">
            <a:extLst>
              <a:ext uri="{FF2B5EF4-FFF2-40B4-BE49-F238E27FC236}">
                <a16:creationId xmlns:a16="http://schemas.microsoft.com/office/drawing/2014/main" id="{47420496-B70B-17BE-8206-DC25BF9FF659}"/>
              </a:ext>
            </a:extLst>
          </p:cNvPr>
          <p:cNvSpPr txBox="1"/>
          <p:nvPr/>
        </p:nvSpPr>
        <p:spPr>
          <a:xfrm>
            <a:off x="6900701" y="283024"/>
            <a:ext cx="359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T1-w MRI data (cortical thickness)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F96B549-456B-1B37-DF4A-128FD9C9FBFC}"/>
              </a:ext>
            </a:extLst>
          </p:cNvPr>
          <p:cNvSpPr txBox="1"/>
          <p:nvPr/>
        </p:nvSpPr>
        <p:spPr>
          <a:xfrm>
            <a:off x="2172968" y="2508195"/>
            <a:ext cx="186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err="1"/>
              <a:t>Neuropsych</a:t>
            </a:r>
            <a:r>
              <a:rPr lang="en-GB" b="1" dirty="0"/>
              <a:t> data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4F659EF-E338-4C90-C6CC-612DD1AF21BC}"/>
              </a:ext>
            </a:extLst>
          </p:cNvPr>
          <p:cNvSpPr/>
          <p:nvPr/>
        </p:nvSpPr>
        <p:spPr>
          <a:xfrm>
            <a:off x="7171641" y="1663152"/>
            <a:ext cx="277200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dirty="0">
                <a:solidFill>
                  <a:schemeClr val="tx1"/>
                </a:solidFill>
              </a:rPr>
              <a:t>Manual edits of pial surface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A41813D-D6C9-749C-B4DF-E5F0EBF86309}"/>
              </a:ext>
            </a:extLst>
          </p:cNvPr>
          <p:cNvSpPr/>
          <p:nvPr/>
        </p:nvSpPr>
        <p:spPr>
          <a:xfrm>
            <a:off x="7139032" y="3052861"/>
            <a:ext cx="2880000" cy="576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dirty="0">
                <a:solidFill>
                  <a:schemeClr val="tx1"/>
                </a:solidFill>
              </a:rPr>
              <a:t>Exclude subjects with MR artefacts and too much missing cognitive data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9D306ED-5F58-4A64-81BA-36E2A13882F8}"/>
              </a:ext>
            </a:extLst>
          </p:cNvPr>
          <p:cNvSpPr/>
          <p:nvPr/>
        </p:nvSpPr>
        <p:spPr>
          <a:xfrm>
            <a:off x="7203337" y="3861861"/>
            <a:ext cx="2772000" cy="36933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dirty="0">
                <a:solidFill>
                  <a:schemeClr val="tx1"/>
                </a:solidFill>
              </a:rPr>
              <a:t>Log transform data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86BF88D-FFD6-DFCD-1ECB-FCEA2DDFDB1B}"/>
              </a:ext>
            </a:extLst>
          </p:cNvPr>
          <p:cNvSpPr/>
          <p:nvPr/>
        </p:nvSpPr>
        <p:spPr>
          <a:xfrm>
            <a:off x="7161514" y="4537176"/>
            <a:ext cx="2772000" cy="576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dirty="0">
                <a:solidFill>
                  <a:schemeClr val="tx1"/>
                </a:solidFill>
              </a:rPr>
              <a:t>Box-Cox transform ROIs in HCs (apply transforms to BD group)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84BBFBD-8EC0-7C08-5BCB-E6C6F8A619CD}"/>
              </a:ext>
            </a:extLst>
          </p:cNvPr>
          <p:cNvSpPr/>
          <p:nvPr/>
        </p:nvSpPr>
        <p:spPr>
          <a:xfrm>
            <a:off x="7203337" y="5373087"/>
            <a:ext cx="2772000" cy="3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dirty="0">
                <a:solidFill>
                  <a:schemeClr val="tx1"/>
                </a:solidFill>
              </a:rPr>
              <a:t>Regress out age and sex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13F597-9585-597C-0D86-48B74C6FB577}"/>
              </a:ext>
            </a:extLst>
          </p:cNvPr>
          <p:cNvSpPr/>
          <p:nvPr/>
        </p:nvSpPr>
        <p:spPr>
          <a:xfrm>
            <a:off x="7184305" y="6053434"/>
            <a:ext cx="3024000" cy="3693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dirty="0">
                <a:solidFill>
                  <a:schemeClr val="tx1"/>
                </a:solidFill>
              </a:rPr>
              <a:t>Z-score based on control mean and SD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3376AAD-D7C3-65F2-A5D9-EF7853B5DF65}"/>
              </a:ext>
            </a:extLst>
          </p:cNvPr>
          <p:cNvSpPr/>
          <p:nvPr/>
        </p:nvSpPr>
        <p:spPr>
          <a:xfrm>
            <a:off x="1694377" y="3935936"/>
            <a:ext cx="2772000" cy="36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dirty="0" err="1">
                <a:solidFill>
                  <a:schemeClr val="tx1"/>
                </a:solidFill>
              </a:rPr>
              <a:t>Winsorized</a:t>
            </a:r>
            <a:r>
              <a:rPr lang="en-GB" sz="1400" dirty="0">
                <a:solidFill>
                  <a:schemeClr val="tx1"/>
                </a:solidFill>
              </a:rPr>
              <a:t> extreme outliers (HC)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D243B13-256D-1D55-3B04-8E0BB88E9539}"/>
              </a:ext>
            </a:extLst>
          </p:cNvPr>
          <p:cNvSpPr/>
          <p:nvPr/>
        </p:nvSpPr>
        <p:spPr>
          <a:xfrm>
            <a:off x="1664729" y="4656298"/>
            <a:ext cx="2772000" cy="360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dirty="0">
                <a:solidFill>
                  <a:schemeClr val="tx1"/>
                </a:solidFill>
              </a:rPr>
              <a:t>Impute missing data (regression)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D36613D-34FD-2109-18AE-E7B685276DEB}"/>
              </a:ext>
            </a:extLst>
          </p:cNvPr>
          <p:cNvSpPr/>
          <p:nvPr/>
        </p:nvSpPr>
        <p:spPr>
          <a:xfrm>
            <a:off x="1709033" y="5351209"/>
            <a:ext cx="2772000" cy="3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dirty="0">
                <a:solidFill>
                  <a:schemeClr val="tx1"/>
                </a:solidFill>
              </a:rPr>
              <a:t>Regress out age and </a:t>
            </a:r>
            <a:r>
              <a:rPr lang="en-GB" sz="1400" dirty="0" err="1">
                <a:solidFill>
                  <a:schemeClr val="tx1"/>
                </a:solidFill>
              </a:rPr>
              <a:t>pmIQ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550D711-8CFD-01CD-5E5D-4D757ABE44D5}"/>
              </a:ext>
            </a:extLst>
          </p:cNvPr>
          <p:cNvSpPr/>
          <p:nvPr/>
        </p:nvSpPr>
        <p:spPr>
          <a:xfrm>
            <a:off x="1661408" y="6041963"/>
            <a:ext cx="3024000" cy="36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dirty="0">
                <a:solidFill>
                  <a:schemeClr val="tx1"/>
                </a:solidFill>
              </a:rPr>
              <a:t>Z-score based on control mean and SD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C538349-782B-0D2F-E60F-6BA3DAF2A2FC}"/>
              </a:ext>
            </a:extLst>
          </p:cNvPr>
          <p:cNvSpPr/>
          <p:nvPr/>
        </p:nvSpPr>
        <p:spPr>
          <a:xfrm>
            <a:off x="1664729" y="3043469"/>
            <a:ext cx="2880000" cy="576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dirty="0">
                <a:solidFill>
                  <a:schemeClr val="tx1"/>
                </a:solidFill>
              </a:rPr>
              <a:t>Exclude subjects with MR artefacts and too much missing cognitive data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5C9A11-D7BB-646E-875E-2F16228B6D28}"/>
              </a:ext>
            </a:extLst>
          </p:cNvPr>
          <p:cNvCxnSpPr>
            <a:cxnSpLocks/>
          </p:cNvCxnSpPr>
          <p:nvPr/>
        </p:nvCxnSpPr>
        <p:spPr>
          <a:xfrm>
            <a:off x="8557641" y="1320363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1B866CD-A3F6-4464-3A93-84B443E18A87}"/>
              </a:ext>
            </a:extLst>
          </p:cNvPr>
          <p:cNvSpPr/>
          <p:nvPr/>
        </p:nvSpPr>
        <p:spPr>
          <a:xfrm>
            <a:off x="7126410" y="812529"/>
            <a:ext cx="2786022" cy="57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dirty="0">
                <a:solidFill>
                  <a:schemeClr val="tx1"/>
                </a:solidFill>
              </a:rPr>
              <a:t>Pre-processed using standard recon-all pipeline in </a:t>
            </a:r>
            <a:r>
              <a:rPr lang="en-GB" sz="1400" dirty="0" err="1">
                <a:solidFill>
                  <a:schemeClr val="tx1"/>
                </a:solidFill>
              </a:rPr>
              <a:t>Freesurfer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D723CBD-853B-0976-1861-71065D7C91FE}"/>
              </a:ext>
            </a:extLst>
          </p:cNvPr>
          <p:cNvSpPr/>
          <p:nvPr/>
        </p:nvSpPr>
        <p:spPr>
          <a:xfrm>
            <a:off x="7164630" y="2221871"/>
            <a:ext cx="2786022" cy="57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dirty="0">
                <a:solidFill>
                  <a:schemeClr val="tx1"/>
                </a:solidFill>
              </a:rPr>
              <a:t>Extracted cortical thickness for each region (</a:t>
            </a:r>
            <a:r>
              <a:rPr lang="en-GB" sz="1400" dirty="0" err="1">
                <a:solidFill>
                  <a:schemeClr val="tx1"/>
                </a:solidFill>
              </a:rPr>
              <a:t>Desikan-Killiany</a:t>
            </a:r>
            <a:r>
              <a:rPr lang="en-GB" sz="1400" dirty="0">
                <a:solidFill>
                  <a:schemeClr val="tx1"/>
                </a:solidFill>
              </a:rPr>
              <a:t> atlas)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8CA57A-61ED-4F12-310E-3012F3FD8288}"/>
              </a:ext>
            </a:extLst>
          </p:cNvPr>
          <p:cNvCxnSpPr>
            <a:cxnSpLocks/>
          </p:cNvCxnSpPr>
          <p:nvPr/>
        </p:nvCxnSpPr>
        <p:spPr>
          <a:xfrm>
            <a:off x="8547514" y="2692861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62B002-81D2-5DFD-4B41-34BCD005B181}"/>
              </a:ext>
            </a:extLst>
          </p:cNvPr>
          <p:cNvSpPr txBox="1"/>
          <p:nvPr/>
        </p:nvSpPr>
        <p:spPr>
          <a:xfrm>
            <a:off x="2499" y="6523220"/>
            <a:ext cx="4004872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/>
                <a:cs typeface="Arial"/>
              </a:rPr>
              <a:t>https://github.com/BALittle/CCA_tutorial</a:t>
            </a:r>
            <a:r>
              <a:rPr lang="en-US" sz="1600" dirty="0">
                <a:latin typeface="Arial"/>
              </a:rPr>
              <a:t> 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356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2ADCB16307E440819C952597B68D15" ma:contentTypeVersion="4" ma:contentTypeDescription="Create a new document." ma:contentTypeScope="" ma:versionID="58478aaeb84afcb69f8452960159e310">
  <xsd:schema xmlns:xsd="http://www.w3.org/2001/XMLSchema" xmlns:xs="http://www.w3.org/2001/XMLSchema" xmlns:p="http://schemas.microsoft.com/office/2006/metadata/properties" xmlns:ns2="ac8fff84-7a81-430e-80bd-2dc898bd5114" targetNamespace="http://schemas.microsoft.com/office/2006/metadata/properties" ma:root="true" ma:fieldsID="69d7d6e7afa88663eb9dc65a9bb5869f" ns2:_="">
    <xsd:import namespace="ac8fff84-7a81-430e-80bd-2dc898bd51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8fff84-7a81-430e-80bd-2dc898bd51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D4EEFE-1F6E-4C4F-AE90-9D2F136E3445}">
  <ds:schemaRefs>
    <ds:schemaRef ds:uri="ac8fff84-7a81-430e-80bd-2dc898bd51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B44BE61-A17C-43A6-9E56-DC055A525DE8}">
  <ds:schemaRefs>
    <ds:schemaRef ds:uri="http://purl.org/dc/elements/1.1/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ac8fff84-7a81-430e-80bd-2dc898bd5114"/>
  </ds:schemaRefs>
</ds:datastoreItem>
</file>

<file path=customXml/itemProps3.xml><?xml version="1.0" encoding="utf-8"?>
<ds:datastoreItem xmlns:ds="http://schemas.openxmlformats.org/officeDocument/2006/customXml" ds:itemID="{646FBC8E-E10B-4361-9C04-DDB6FD33F2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</Words>
  <Application>Microsoft Office PowerPoint</Application>
  <PresentationFormat>Widescreen</PresentationFormat>
  <Paragraphs>10</Paragraphs>
  <Slides>19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Office Theme</vt:lpstr>
      <vt:lpstr>Office Theme</vt:lpstr>
      <vt:lpstr>Tutorial: Assessing brain-cognition relationships in clinical populations using Canonical Correlation Analysis (CCA) </vt:lpstr>
      <vt:lpstr>Overview</vt:lpstr>
      <vt:lpstr>Learning objectives</vt:lpstr>
      <vt:lpstr>Background and motivation</vt:lpstr>
      <vt:lpstr>Background and motivation</vt:lpstr>
      <vt:lpstr>Multivariate analysis</vt:lpstr>
      <vt:lpstr>CCA example</vt:lpstr>
      <vt:lpstr>CCA example</vt:lpstr>
      <vt:lpstr>CCA example</vt:lpstr>
      <vt:lpstr>CCA example</vt:lpstr>
      <vt:lpstr>CCA example</vt:lpstr>
      <vt:lpstr>CCA example – results (CCA)</vt:lpstr>
      <vt:lpstr>CCA example – results (CCA)</vt:lpstr>
      <vt:lpstr>CCA example – results summary</vt:lpstr>
      <vt:lpstr>CCA example</vt:lpstr>
      <vt:lpstr>Data pre-processing</vt:lpstr>
      <vt:lpstr>Code tutorial</vt:lpstr>
      <vt:lpstr>Dataset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Taylor</dc:creator>
  <cp:lastModifiedBy>Beth Little (PGR)</cp:lastModifiedBy>
  <cp:revision>341</cp:revision>
  <dcterms:created xsi:type="dcterms:W3CDTF">2020-10-29T18:01:55Z</dcterms:created>
  <dcterms:modified xsi:type="dcterms:W3CDTF">2023-09-27T16:52:47Z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0x010100FF2ADCB16307E440819C952597B68D15</vt:lpwstr>
  </property>
</Properties>
</file>